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Lst>
  <p:sldSz cx="12192000" cy="6858000"/>
  <p:notesSz cx="6858000" cy="9144000"/>
  <p:embeddedFontLst>
    <p:embeddedFont>
      <p:font typeface="Rockwell" panose="02060603020205020403" pitchFamily="18" charset="0"/>
      <p:regular r:id="rId45"/>
      <p:bold r:id="rId46"/>
      <p:italic r:id="rId47"/>
      <p:boldItalic r:id="rId48"/>
    </p:embeddedFont>
    <p:embeddedFont>
      <p:font typeface="Calibri" panose="020F050202020403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hcKwLZq2z1PLDEmitI2YerG9k28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0A0747-D697-448C-9466-0194D9C45B59}">
  <a:tblStyle styleId="{150A0747-D697-448C-9466-0194D9C45B5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3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c4a31dd903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1c4a31dd903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c4a31dd903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g1c4a31dd903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4a31dd903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1c4a31dd903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c4a31dd903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g1c4a31dd903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c4a31dd903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c4a31dd903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c4a31dd903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1c4a31dd903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c4a31dd903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1c4a31dd903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c4a31dd903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1c4a31dd903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c4a31dd903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g1c4a31dd903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c4a31dd903_0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1c4a31dd903_0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c4a31dd903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g1c4a31dd903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c4a31dd90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1c4a31dd90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c4a31dd90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1c4a31dd90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c4a31dd90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c4a31dd90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c4a31dd90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c4a31dd90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c4a31dd90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1c4a31dd903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c4a31dd90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g1c4a31dd903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c4a31dd90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g1c4a31dd90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c4a31dd903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c4a31dd903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c4a31dd903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g1c4a31dd903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c4a31dd903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g1c4a31dd903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c4a31dd903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g1c4a31dd903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c4a31dd903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c4a31dd903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4"/>
        <p:cNvGrpSpPr/>
        <p:nvPr/>
      </p:nvGrpSpPr>
      <p:grpSpPr>
        <a:xfrm>
          <a:off x="0" y="0"/>
          <a:ext cx="0" cy="0"/>
          <a:chOff x="0" y="0"/>
          <a:chExt cx="0" cy="0"/>
        </a:xfrm>
      </p:grpSpPr>
      <p:sp>
        <p:nvSpPr>
          <p:cNvPr id="15" name="Google Shape;15;p21"/>
          <p:cNvSpPr/>
          <p:nvPr/>
        </p:nvSpPr>
        <p:spPr>
          <a:xfrm>
            <a:off x="920834" y="1346946"/>
            <a:ext cx="10222992" cy="80683"/>
          </a:xfrm>
          <a:prstGeom prst="rect">
            <a:avLst/>
          </a:prstGeom>
          <a:blipFill rotWithShape="1">
            <a:blip r:embed="rId2">
              <a:alphaModFix amt="85000"/>
            </a:blip>
            <a:tile tx="0" ty="-76200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1"/>
          <p:cNvSpPr/>
          <p:nvPr/>
        </p:nvSpPr>
        <p:spPr>
          <a:xfrm>
            <a:off x="920834" y="4299696"/>
            <a:ext cx="10222992" cy="80683"/>
          </a:xfrm>
          <a:prstGeom prst="rect">
            <a:avLst/>
          </a:prstGeom>
          <a:blipFill rotWithShape="1">
            <a:blip r:embed="rId2">
              <a:alphaModFix amt="85000"/>
            </a:blip>
            <a:tile tx="0" ty="-7175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1"/>
          <p:cNvSpPr/>
          <p:nvPr/>
        </p:nvSpPr>
        <p:spPr>
          <a:xfrm>
            <a:off x="920834" y="1484779"/>
            <a:ext cx="10222992" cy="2743200"/>
          </a:xfrm>
          <a:prstGeom prst="rect">
            <a:avLst/>
          </a:prstGeom>
          <a:blipFill rotWithShape="1">
            <a:blip r:embed="rId2">
              <a:alphaModFix amt="85000"/>
            </a:blip>
            <a:tile tx="0" ty="-7048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1"/>
          <p:cNvGrpSpPr/>
          <p:nvPr/>
        </p:nvGrpSpPr>
        <p:grpSpPr>
          <a:xfrm>
            <a:off x="9649215" y="4068923"/>
            <a:ext cx="1080904" cy="1080902"/>
            <a:chOff x="9685338" y="4460675"/>
            <a:chExt cx="1080904" cy="1080902"/>
          </a:xfrm>
        </p:grpSpPr>
        <p:sp>
          <p:nvSpPr>
            <p:cNvPr id="19" name="Google Shape;19;p21"/>
            <p:cNvSpPr/>
            <p:nvPr/>
          </p:nvSpPr>
          <p:spPr>
            <a:xfrm>
              <a:off x="9685338" y="4460675"/>
              <a:ext cx="1080904" cy="1080902"/>
            </a:xfrm>
            <a:prstGeom prst="ellipse">
              <a:avLst/>
            </a:prstGeom>
            <a:blipFill rotWithShape="1">
              <a:blip r:embed="rId3">
                <a:alphaModFix/>
              </a:blip>
              <a:tile tx="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1"/>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1"/>
          <p:cNvSpPr txBox="1">
            <a:spLocks noGrp="1"/>
          </p:cNvSpPr>
          <p:nvPr>
            <p:ph type="ctrTitle"/>
          </p:nvPr>
        </p:nvSpPr>
        <p:spPr>
          <a:xfrm>
            <a:off x="1051560" y="1432223"/>
            <a:ext cx="9966960" cy="3035808"/>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SzPts val="9600"/>
              <a:buFont typeface="Rockwell"/>
              <a:buNone/>
              <a:defRPr sz="9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1"/>
          <p:cNvSpPr txBox="1">
            <a:spLocks noGrp="1"/>
          </p:cNvSpPr>
          <p:nvPr>
            <p:ph type="subTitle" idx="1"/>
          </p:nvPr>
        </p:nvSpPr>
        <p:spPr>
          <a:xfrm>
            <a:off x="1069848" y="4389120"/>
            <a:ext cx="7891272" cy="1069848"/>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1870"/>
              <a:buNone/>
              <a:defRPr sz="2200">
                <a:solidFill>
                  <a:schemeClr val="dk1"/>
                </a:solidFill>
              </a:defRPr>
            </a:lvl1pPr>
            <a:lvl2pPr lvl="1" algn="ctr">
              <a:lnSpc>
                <a:spcPct val="90000"/>
              </a:lnSpc>
              <a:spcBef>
                <a:spcPts val="400"/>
              </a:spcBef>
              <a:spcAft>
                <a:spcPts val="0"/>
              </a:spcAft>
              <a:buSzPts val="1870"/>
              <a:buNone/>
              <a:defRPr sz="2200"/>
            </a:lvl2pPr>
            <a:lvl3pPr lvl="2" algn="ctr">
              <a:lnSpc>
                <a:spcPct val="90000"/>
              </a:lnSpc>
              <a:spcBef>
                <a:spcPts val="400"/>
              </a:spcBef>
              <a:spcAft>
                <a:spcPts val="0"/>
              </a:spcAft>
              <a:buSzPts val="1870"/>
              <a:buNone/>
              <a:defRPr sz="2200"/>
            </a:lvl3pPr>
            <a:lvl4pPr lvl="3" algn="ctr">
              <a:lnSpc>
                <a:spcPct val="90000"/>
              </a:lnSpc>
              <a:spcBef>
                <a:spcPts val="400"/>
              </a:spcBef>
              <a:spcAft>
                <a:spcPts val="0"/>
              </a:spcAft>
              <a:buSzPts val="1700"/>
              <a:buNone/>
              <a:defRPr sz="2000"/>
            </a:lvl4pPr>
            <a:lvl5pPr lvl="4" algn="ctr">
              <a:lnSpc>
                <a:spcPct val="90000"/>
              </a:lnSpc>
              <a:spcBef>
                <a:spcPts val="400"/>
              </a:spcBef>
              <a:spcAft>
                <a:spcPts val="0"/>
              </a:spcAft>
              <a:buSzPts val="1700"/>
              <a:buNone/>
              <a:defRPr sz="2000"/>
            </a:lvl5pPr>
            <a:lvl6pPr lvl="5" algn="ctr">
              <a:lnSpc>
                <a:spcPct val="90000"/>
              </a:lnSpc>
              <a:spcBef>
                <a:spcPts val="400"/>
              </a:spcBef>
              <a:spcAft>
                <a:spcPts val="0"/>
              </a:spcAft>
              <a:buSzPts val="1700"/>
              <a:buNone/>
              <a:defRPr sz="2000"/>
            </a:lvl6pPr>
            <a:lvl7pPr lvl="6" algn="ctr">
              <a:lnSpc>
                <a:spcPct val="90000"/>
              </a:lnSpc>
              <a:spcBef>
                <a:spcPts val="400"/>
              </a:spcBef>
              <a:spcAft>
                <a:spcPts val="0"/>
              </a:spcAft>
              <a:buSzPts val="1700"/>
              <a:buNone/>
              <a:defRPr sz="2000"/>
            </a:lvl7pPr>
            <a:lvl8pPr lvl="7" algn="ctr">
              <a:lnSpc>
                <a:spcPct val="90000"/>
              </a:lnSpc>
              <a:spcBef>
                <a:spcPts val="400"/>
              </a:spcBef>
              <a:spcAft>
                <a:spcPts val="0"/>
              </a:spcAft>
              <a:buSzPts val="1700"/>
              <a:buNone/>
              <a:defRPr sz="2000"/>
            </a:lvl8pPr>
            <a:lvl9pPr lvl="8" algn="ctr">
              <a:lnSpc>
                <a:spcPct val="90000"/>
              </a:lnSpc>
              <a:spcBef>
                <a:spcPts val="400"/>
              </a:spcBef>
              <a:spcAft>
                <a:spcPts val="200"/>
              </a:spcAft>
              <a:buSzPts val="1700"/>
              <a:buNone/>
              <a:defRPr sz="2000"/>
            </a:lvl9pPr>
          </a:lstStyle>
          <a:p>
            <a:endParaRPr/>
          </a:p>
        </p:txBody>
      </p:sp>
      <p:sp>
        <p:nvSpPr>
          <p:cNvPr id="23" name="Google Shape;23;p21"/>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1"/>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sldNum" idx="12"/>
          </p:nvPr>
        </p:nvSpPr>
        <p:spPr>
          <a:xfrm>
            <a:off x="9592733" y="4289334"/>
            <a:ext cx="1193868" cy="64008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2800" b="1" i="0" u="none" strike="noStrike" cap="none">
                <a:solidFill>
                  <a:srgbClr val="FFFFFF"/>
                </a:solidFill>
                <a:latin typeface="Rockwell"/>
                <a:ea typeface="Rockwell"/>
                <a:cs typeface="Rockwell"/>
                <a:sym typeface="Rockwell"/>
              </a:defRPr>
            </a:lvl1pPr>
            <a:lvl2pPr marL="0" lvl="1" indent="0" algn="ctr">
              <a:spcBef>
                <a:spcPts val="0"/>
              </a:spcBef>
              <a:buNone/>
              <a:defRPr sz="2800" b="1" i="0" u="none" strike="noStrike" cap="none">
                <a:solidFill>
                  <a:srgbClr val="FFFFFF"/>
                </a:solidFill>
                <a:latin typeface="Rockwell"/>
                <a:ea typeface="Rockwell"/>
                <a:cs typeface="Rockwell"/>
                <a:sym typeface="Rockwell"/>
              </a:defRPr>
            </a:lvl2pPr>
            <a:lvl3pPr marL="0" lvl="2" indent="0" algn="ctr">
              <a:spcBef>
                <a:spcPts val="0"/>
              </a:spcBef>
              <a:buNone/>
              <a:defRPr sz="2800" b="1" i="0" u="none" strike="noStrike" cap="none">
                <a:solidFill>
                  <a:srgbClr val="FFFFFF"/>
                </a:solidFill>
                <a:latin typeface="Rockwell"/>
                <a:ea typeface="Rockwell"/>
                <a:cs typeface="Rockwell"/>
                <a:sym typeface="Rockwell"/>
              </a:defRPr>
            </a:lvl3pPr>
            <a:lvl4pPr marL="0" lvl="3" indent="0" algn="ctr">
              <a:spcBef>
                <a:spcPts val="0"/>
              </a:spcBef>
              <a:buNone/>
              <a:defRPr sz="2800" b="1" i="0" u="none" strike="noStrike" cap="none">
                <a:solidFill>
                  <a:srgbClr val="FFFFFF"/>
                </a:solidFill>
                <a:latin typeface="Rockwell"/>
                <a:ea typeface="Rockwell"/>
                <a:cs typeface="Rockwell"/>
                <a:sym typeface="Rockwell"/>
              </a:defRPr>
            </a:lvl4pPr>
            <a:lvl5pPr marL="0" lvl="4" indent="0" algn="ctr">
              <a:spcBef>
                <a:spcPts val="0"/>
              </a:spcBef>
              <a:buNone/>
              <a:defRPr sz="2800" b="1" i="0" u="none" strike="noStrike" cap="none">
                <a:solidFill>
                  <a:srgbClr val="FFFFFF"/>
                </a:solidFill>
                <a:latin typeface="Rockwell"/>
                <a:ea typeface="Rockwell"/>
                <a:cs typeface="Rockwell"/>
                <a:sym typeface="Rockwell"/>
              </a:defRPr>
            </a:lvl5pPr>
            <a:lvl6pPr marL="0" lvl="5" indent="0" algn="ctr">
              <a:spcBef>
                <a:spcPts val="0"/>
              </a:spcBef>
              <a:buNone/>
              <a:defRPr sz="2800" b="1" i="0" u="none" strike="noStrike" cap="none">
                <a:solidFill>
                  <a:srgbClr val="FFFFFF"/>
                </a:solidFill>
                <a:latin typeface="Rockwell"/>
                <a:ea typeface="Rockwell"/>
                <a:cs typeface="Rockwell"/>
                <a:sym typeface="Rockwell"/>
              </a:defRPr>
            </a:lvl6pPr>
            <a:lvl7pPr marL="0" lvl="6" indent="0" algn="ctr">
              <a:spcBef>
                <a:spcPts val="0"/>
              </a:spcBef>
              <a:buNone/>
              <a:defRPr sz="2800" b="1" i="0" u="none" strike="noStrike" cap="none">
                <a:solidFill>
                  <a:srgbClr val="FFFFFF"/>
                </a:solidFill>
                <a:latin typeface="Rockwell"/>
                <a:ea typeface="Rockwell"/>
                <a:cs typeface="Rockwell"/>
                <a:sym typeface="Rockwell"/>
              </a:defRPr>
            </a:lvl7pPr>
            <a:lvl8pPr marL="0" lvl="7" indent="0" algn="ctr">
              <a:spcBef>
                <a:spcPts val="0"/>
              </a:spcBef>
              <a:buNone/>
              <a:defRPr sz="2800" b="1" i="0" u="none" strike="noStrike" cap="none">
                <a:solidFill>
                  <a:srgbClr val="FFFFFF"/>
                </a:solidFill>
                <a:latin typeface="Rockwell"/>
                <a:ea typeface="Rockwell"/>
                <a:cs typeface="Rockwell"/>
                <a:sym typeface="Rockwell"/>
              </a:defRPr>
            </a:lvl8pPr>
            <a:lvl9pPr marL="0" lvl="8" indent="0" algn="ctr">
              <a:spcBef>
                <a:spcPts val="0"/>
              </a:spcBef>
              <a:buNone/>
              <a:defRPr sz="280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8"/>
        <p:cNvGrpSpPr/>
        <p:nvPr/>
      </p:nvGrpSpPr>
      <p:grpSpPr>
        <a:xfrm>
          <a:off x="0" y="0"/>
          <a:ext cx="0" cy="0"/>
          <a:chOff x="0" y="0"/>
          <a:chExt cx="0" cy="0"/>
        </a:xfrm>
      </p:grpSpPr>
      <p:sp>
        <p:nvSpPr>
          <p:cNvPr id="89" name="Google Shape;89;p30"/>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30"/>
          <p:cNvSpPr txBox="1">
            <a:spLocks noGrp="1"/>
          </p:cNvSpPr>
          <p:nvPr>
            <p:ph type="body" idx="1"/>
          </p:nvPr>
        </p:nvSpPr>
        <p:spPr>
          <a:xfrm rot="5400000">
            <a:off x="4073652" y="-882396"/>
            <a:ext cx="4050792" cy="10058400"/>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1200"/>
              </a:spcBef>
              <a:spcAft>
                <a:spcPts val="0"/>
              </a:spcAft>
              <a:buSzPts val="1530"/>
              <a:buChar char="▪"/>
              <a:defRPr/>
            </a:lvl1pPr>
            <a:lvl2pPr marL="914400" lvl="1" indent="-325755" algn="l">
              <a:lnSpc>
                <a:spcPct val="90000"/>
              </a:lnSpc>
              <a:spcBef>
                <a:spcPts val="400"/>
              </a:spcBef>
              <a:spcAft>
                <a:spcPts val="0"/>
              </a:spcAft>
              <a:buSzPts val="1530"/>
              <a:buChar char="▪"/>
              <a:defRPr/>
            </a:lvl2pPr>
            <a:lvl3pPr marL="1371600" lvl="2" indent="-325755" algn="l">
              <a:lnSpc>
                <a:spcPct val="90000"/>
              </a:lnSpc>
              <a:spcBef>
                <a:spcPts val="400"/>
              </a:spcBef>
              <a:spcAft>
                <a:spcPts val="0"/>
              </a:spcAft>
              <a:buSzPts val="1530"/>
              <a:buChar char="▪"/>
              <a:defRPr/>
            </a:lvl3pPr>
            <a:lvl4pPr marL="1828800" lvl="3" indent="-325755" algn="l">
              <a:lnSpc>
                <a:spcPct val="90000"/>
              </a:lnSpc>
              <a:spcBef>
                <a:spcPts val="400"/>
              </a:spcBef>
              <a:spcAft>
                <a:spcPts val="0"/>
              </a:spcAft>
              <a:buSzPts val="1530"/>
              <a:buChar char="▪"/>
              <a:defRPr/>
            </a:lvl4pPr>
            <a:lvl5pPr marL="2286000" lvl="4" indent="-325754" algn="l">
              <a:lnSpc>
                <a:spcPct val="90000"/>
              </a:lnSpc>
              <a:spcBef>
                <a:spcPts val="400"/>
              </a:spcBef>
              <a:spcAft>
                <a:spcPts val="0"/>
              </a:spcAft>
              <a:buSzPts val="1530"/>
              <a:buChar char="▪"/>
              <a:defRPr/>
            </a:lvl5pPr>
            <a:lvl6pPr marL="2743200" lvl="5" indent="-325754" algn="l">
              <a:lnSpc>
                <a:spcPct val="90000"/>
              </a:lnSpc>
              <a:spcBef>
                <a:spcPts val="400"/>
              </a:spcBef>
              <a:spcAft>
                <a:spcPts val="0"/>
              </a:spcAft>
              <a:buSzPts val="1530"/>
              <a:buChar char="▪"/>
              <a:defRPr/>
            </a:lvl6pPr>
            <a:lvl7pPr marL="3200400" lvl="6" indent="-325754" algn="l">
              <a:lnSpc>
                <a:spcPct val="90000"/>
              </a:lnSpc>
              <a:spcBef>
                <a:spcPts val="400"/>
              </a:spcBef>
              <a:spcAft>
                <a:spcPts val="0"/>
              </a:spcAft>
              <a:buSzPts val="1530"/>
              <a:buChar char="▪"/>
              <a:defRPr/>
            </a:lvl7pPr>
            <a:lvl8pPr marL="3657600" lvl="7" indent="-325754" algn="l">
              <a:lnSpc>
                <a:spcPct val="90000"/>
              </a:lnSpc>
              <a:spcBef>
                <a:spcPts val="400"/>
              </a:spcBef>
              <a:spcAft>
                <a:spcPts val="0"/>
              </a:spcAft>
              <a:buSzPts val="1530"/>
              <a:buChar char="▪"/>
              <a:defRPr/>
            </a:lvl8pPr>
            <a:lvl9pPr marL="4114800" lvl="8" indent="-325754" algn="l">
              <a:lnSpc>
                <a:spcPct val="90000"/>
              </a:lnSpc>
              <a:spcBef>
                <a:spcPts val="400"/>
              </a:spcBef>
              <a:spcAft>
                <a:spcPts val="200"/>
              </a:spcAft>
              <a:buSzPts val="1530"/>
              <a:buChar char="▪"/>
              <a:defRPr/>
            </a:lvl9pPr>
          </a:lstStyle>
          <a:p>
            <a:endParaRPr/>
          </a:p>
        </p:txBody>
      </p:sp>
      <p:sp>
        <p:nvSpPr>
          <p:cNvPr id="91" name="Google Shape;91;p30"/>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0"/>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0"/>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4"/>
        <p:cNvGrpSpPr/>
        <p:nvPr/>
      </p:nvGrpSpPr>
      <p:grpSpPr>
        <a:xfrm>
          <a:off x="0" y="0"/>
          <a:ext cx="0" cy="0"/>
          <a:chOff x="0" y="0"/>
          <a:chExt cx="0" cy="0"/>
        </a:xfrm>
      </p:grpSpPr>
      <p:sp>
        <p:nvSpPr>
          <p:cNvPr id="95" name="Google Shape;95;p31"/>
          <p:cNvSpPr txBox="1">
            <a:spLocks noGrp="1"/>
          </p:cNvSpPr>
          <p:nvPr>
            <p:ph type="title"/>
          </p:nvPr>
        </p:nvSpPr>
        <p:spPr>
          <a:xfrm rot="5400000">
            <a:off x="7181850" y="2076450"/>
            <a:ext cx="5638800" cy="2552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31"/>
          <p:cNvSpPr txBox="1">
            <a:spLocks noGrp="1"/>
          </p:cNvSpPr>
          <p:nvPr>
            <p:ph type="body" idx="1"/>
          </p:nvPr>
        </p:nvSpPr>
        <p:spPr>
          <a:xfrm rot="5400000">
            <a:off x="2000250" y="-400050"/>
            <a:ext cx="5638800" cy="7505700"/>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1200"/>
              </a:spcBef>
              <a:spcAft>
                <a:spcPts val="0"/>
              </a:spcAft>
              <a:buSzPts val="1530"/>
              <a:buChar char="▪"/>
              <a:defRPr/>
            </a:lvl1pPr>
            <a:lvl2pPr marL="914400" lvl="1" indent="-325755" algn="l">
              <a:lnSpc>
                <a:spcPct val="90000"/>
              </a:lnSpc>
              <a:spcBef>
                <a:spcPts val="400"/>
              </a:spcBef>
              <a:spcAft>
                <a:spcPts val="0"/>
              </a:spcAft>
              <a:buSzPts val="1530"/>
              <a:buChar char="▪"/>
              <a:defRPr/>
            </a:lvl2pPr>
            <a:lvl3pPr marL="1371600" lvl="2" indent="-325755" algn="l">
              <a:lnSpc>
                <a:spcPct val="90000"/>
              </a:lnSpc>
              <a:spcBef>
                <a:spcPts val="400"/>
              </a:spcBef>
              <a:spcAft>
                <a:spcPts val="0"/>
              </a:spcAft>
              <a:buSzPts val="1530"/>
              <a:buChar char="▪"/>
              <a:defRPr/>
            </a:lvl3pPr>
            <a:lvl4pPr marL="1828800" lvl="3" indent="-325755" algn="l">
              <a:lnSpc>
                <a:spcPct val="90000"/>
              </a:lnSpc>
              <a:spcBef>
                <a:spcPts val="400"/>
              </a:spcBef>
              <a:spcAft>
                <a:spcPts val="0"/>
              </a:spcAft>
              <a:buSzPts val="1530"/>
              <a:buChar char="▪"/>
              <a:defRPr/>
            </a:lvl4pPr>
            <a:lvl5pPr marL="2286000" lvl="4" indent="-325754" algn="l">
              <a:lnSpc>
                <a:spcPct val="90000"/>
              </a:lnSpc>
              <a:spcBef>
                <a:spcPts val="400"/>
              </a:spcBef>
              <a:spcAft>
                <a:spcPts val="0"/>
              </a:spcAft>
              <a:buSzPts val="1530"/>
              <a:buChar char="▪"/>
              <a:defRPr/>
            </a:lvl5pPr>
            <a:lvl6pPr marL="2743200" lvl="5" indent="-325754" algn="l">
              <a:lnSpc>
                <a:spcPct val="90000"/>
              </a:lnSpc>
              <a:spcBef>
                <a:spcPts val="400"/>
              </a:spcBef>
              <a:spcAft>
                <a:spcPts val="0"/>
              </a:spcAft>
              <a:buSzPts val="1530"/>
              <a:buChar char="▪"/>
              <a:defRPr/>
            </a:lvl6pPr>
            <a:lvl7pPr marL="3200400" lvl="6" indent="-325754" algn="l">
              <a:lnSpc>
                <a:spcPct val="90000"/>
              </a:lnSpc>
              <a:spcBef>
                <a:spcPts val="400"/>
              </a:spcBef>
              <a:spcAft>
                <a:spcPts val="0"/>
              </a:spcAft>
              <a:buSzPts val="1530"/>
              <a:buChar char="▪"/>
              <a:defRPr/>
            </a:lvl7pPr>
            <a:lvl8pPr marL="3657600" lvl="7" indent="-325754" algn="l">
              <a:lnSpc>
                <a:spcPct val="90000"/>
              </a:lnSpc>
              <a:spcBef>
                <a:spcPts val="400"/>
              </a:spcBef>
              <a:spcAft>
                <a:spcPts val="0"/>
              </a:spcAft>
              <a:buSzPts val="1530"/>
              <a:buChar char="▪"/>
              <a:defRPr/>
            </a:lvl8pPr>
            <a:lvl9pPr marL="4114800" lvl="8" indent="-325754" algn="l">
              <a:lnSpc>
                <a:spcPct val="90000"/>
              </a:lnSpc>
              <a:spcBef>
                <a:spcPts val="400"/>
              </a:spcBef>
              <a:spcAft>
                <a:spcPts val="200"/>
              </a:spcAft>
              <a:buSzPts val="1530"/>
              <a:buChar char="▪"/>
              <a:defRPr/>
            </a:lvl9pPr>
          </a:lstStyle>
          <a:p>
            <a:endParaRPr/>
          </a:p>
        </p:txBody>
      </p:sp>
      <p:sp>
        <p:nvSpPr>
          <p:cNvPr id="97" name="Google Shape;97;p31"/>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1"/>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1"/>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22"/>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2"/>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1200"/>
              </a:spcBef>
              <a:spcAft>
                <a:spcPts val="0"/>
              </a:spcAft>
              <a:buSzPts val="1530"/>
              <a:buChar char="▪"/>
              <a:defRPr/>
            </a:lvl1pPr>
            <a:lvl2pPr marL="914400" lvl="1" indent="-325755" algn="l">
              <a:lnSpc>
                <a:spcPct val="90000"/>
              </a:lnSpc>
              <a:spcBef>
                <a:spcPts val="400"/>
              </a:spcBef>
              <a:spcAft>
                <a:spcPts val="0"/>
              </a:spcAft>
              <a:buSzPts val="1530"/>
              <a:buChar char="▪"/>
              <a:defRPr/>
            </a:lvl2pPr>
            <a:lvl3pPr marL="1371600" lvl="2" indent="-325755" algn="l">
              <a:lnSpc>
                <a:spcPct val="90000"/>
              </a:lnSpc>
              <a:spcBef>
                <a:spcPts val="400"/>
              </a:spcBef>
              <a:spcAft>
                <a:spcPts val="0"/>
              </a:spcAft>
              <a:buSzPts val="1530"/>
              <a:buChar char="▪"/>
              <a:defRPr/>
            </a:lvl3pPr>
            <a:lvl4pPr marL="1828800" lvl="3" indent="-325755" algn="l">
              <a:lnSpc>
                <a:spcPct val="90000"/>
              </a:lnSpc>
              <a:spcBef>
                <a:spcPts val="400"/>
              </a:spcBef>
              <a:spcAft>
                <a:spcPts val="0"/>
              </a:spcAft>
              <a:buSzPts val="1530"/>
              <a:buChar char="▪"/>
              <a:defRPr/>
            </a:lvl4pPr>
            <a:lvl5pPr marL="2286000" lvl="4" indent="-325754" algn="l">
              <a:lnSpc>
                <a:spcPct val="90000"/>
              </a:lnSpc>
              <a:spcBef>
                <a:spcPts val="400"/>
              </a:spcBef>
              <a:spcAft>
                <a:spcPts val="0"/>
              </a:spcAft>
              <a:buSzPts val="1530"/>
              <a:buChar char="▪"/>
              <a:defRPr/>
            </a:lvl5pPr>
            <a:lvl6pPr marL="2743200" lvl="5" indent="-325754" algn="l">
              <a:lnSpc>
                <a:spcPct val="90000"/>
              </a:lnSpc>
              <a:spcBef>
                <a:spcPts val="400"/>
              </a:spcBef>
              <a:spcAft>
                <a:spcPts val="0"/>
              </a:spcAft>
              <a:buSzPts val="1530"/>
              <a:buChar char="▪"/>
              <a:defRPr/>
            </a:lvl6pPr>
            <a:lvl7pPr marL="3200400" lvl="6" indent="-325754" algn="l">
              <a:lnSpc>
                <a:spcPct val="90000"/>
              </a:lnSpc>
              <a:spcBef>
                <a:spcPts val="400"/>
              </a:spcBef>
              <a:spcAft>
                <a:spcPts val="0"/>
              </a:spcAft>
              <a:buSzPts val="1530"/>
              <a:buChar char="▪"/>
              <a:defRPr/>
            </a:lvl7pPr>
            <a:lvl8pPr marL="3657600" lvl="7" indent="-325754" algn="l">
              <a:lnSpc>
                <a:spcPct val="90000"/>
              </a:lnSpc>
              <a:spcBef>
                <a:spcPts val="400"/>
              </a:spcBef>
              <a:spcAft>
                <a:spcPts val="0"/>
              </a:spcAft>
              <a:buSzPts val="1530"/>
              <a:buChar char="▪"/>
              <a:defRPr/>
            </a:lvl8pPr>
            <a:lvl9pPr marL="4114800" lvl="8" indent="-325754" algn="l">
              <a:lnSpc>
                <a:spcPct val="90000"/>
              </a:lnSpc>
              <a:spcBef>
                <a:spcPts val="400"/>
              </a:spcBef>
              <a:spcAft>
                <a:spcPts val="200"/>
              </a:spcAft>
              <a:buSzPts val="1530"/>
              <a:buChar char="▪"/>
              <a:defRPr/>
            </a:lvl9pPr>
          </a:lstStyle>
          <a:p>
            <a:endParaRPr/>
          </a:p>
        </p:txBody>
      </p:sp>
      <p:sp>
        <p:nvSpPr>
          <p:cNvPr id="29" name="Google Shape;29;p22"/>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2"/>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2"/>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2"/>
        <p:cNvGrpSpPr/>
        <p:nvPr/>
      </p:nvGrpSpPr>
      <p:grpSpPr>
        <a:xfrm>
          <a:off x="0" y="0"/>
          <a:ext cx="0" cy="0"/>
          <a:chOff x="0" y="0"/>
          <a:chExt cx="0" cy="0"/>
        </a:xfrm>
      </p:grpSpPr>
      <p:sp>
        <p:nvSpPr>
          <p:cNvPr id="33" name="Google Shape;33;p23"/>
          <p:cNvSpPr/>
          <p:nvPr/>
        </p:nvSpPr>
        <p:spPr>
          <a:xfrm>
            <a:off x="0" y="4917989"/>
            <a:ext cx="12192000" cy="1940010"/>
          </a:xfrm>
          <a:prstGeom prst="rect">
            <a:avLst/>
          </a:prstGeom>
          <a:blipFill rotWithShape="1">
            <a:blip r:embed="rId2">
              <a:alphaModFix amt="85000"/>
            </a:blip>
            <a:tile tx="0" ty="-7048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3"/>
          <p:cNvSpPr txBox="1">
            <a:spLocks noGrp="1"/>
          </p:cNvSpPr>
          <p:nvPr>
            <p:ph type="title"/>
          </p:nvPr>
        </p:nvSpPr>
        <p:spPr>
          <a:xfrm>
            <a:off x="2167128" y="1225296"/>
            <a:ext cx="9281160" cy="3520440"/>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SzPts val="8000"/>
              <a:buFont typeface="Rockwell"/>
              <a:buNone/>
              <a:defRPr sz="8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2165774" y="5020056"/>
            <a:ext cx="9052560" cy="1066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700"/>
              <a:buNone/>
              <a:defRPr sz="2000">
                <a:solidFill>
                  <a:schemeClr val="dk1"/>
                </a:solidFill>
              </a:defRPr>
            </a:lvl1pPr>
            <a:lvl2pPr marL="914400" lvl="1" indent="-228600" algn="l">
              <a:lnSpc>
                <a:spcPct val="90000"/>
              </a:lnSpc>
              <a:spcBef>
                <a:spcPts val="400"/>
              </a:spcBef>
              <a:spcAft>
                <a:spcPts val="0"/>
              </a:spcAft>
              <a:buSzPts val="1530"/>
              <a:buNone/>
              <a:defRPr sz="1800">
                <a:solidFill>
                  <a:srgbClr val="888888"/>
                </a:solidFill>
              </a:defRPr>
            </a:lvl2pPr>
            <a:lvl3pPr marL="1371600" lvl="2" indent="-228600" algn="l">
              <a:lnSpc>
                <a:spcPct val="90000"/>
              </a:lnSpc>
              <a:spcBef>
                <a:spcPts val="400"/>
              </a:spcBef>
              <a:spcAft>
                <a:spcPts val="0"/>
              </a:spcAft>
              <a:buSzPts val="1360"/>
              <a:buNone/>
              <a:defRPr sz="1600">
                <a:solidFill>
                  <a:srgbClr val="888888"/>
                </a:solidFill>
              </a:defRPr>
            </a:lvl3pPr>
            <a:lvl4pPr marL="1828800" lvl="3" indent="-228600" algn="l">
              <a:lnSpc>
                <a:spcPct val="90000"/>
              </a:lnSpc>
              <a:spcBef>
                <a:spcPts val="400"/>
              </a:spcBef>
              <a:spcAft>
                <a:spcPts val="0"/>
              </a:spcAft>
              <a:buSzPts val="1190"/>
              <a:buNone/>
              <a:defRPr sz="1400">
                <a:solidFill>
                  <a:srgbClr val="888888"/>
                </a:solidFill>
              </a:defRPr>
            </a:lvl4pPr>
            <a:lvl5pPr marL="2286000" lvl="4" indent="-228600" algn="l">
              <a:lnSpc>
                <a:spcPct val="90000"/>
              </a:lnSpc>
              <a:spcBef>
                <a:spcPts val="400"/>
              </a:spcBef>
              <a:spcAft>
                <a:spcPts val="0"/>
              </a:spcAft>
              <a:buSzPts val="1190"/>
              <a:buNone/>
              <a:defRPr sz="1400">
                <a:solidFill>
                  <a:srgbClr val="888888"/>
                </a:solidFill>
              </a:defRPr>
            </a:lvl5pPr>
            <a:lvl6pPr marL="2743200" lvl="5" indent="-228600" algn="l">
              <a:lnSpc>
                <a:spcPct val="90000"/>
              </a:lnSpc>
              <a:spcBef>
                <a:spcPts val="400"/>
              </a:spcBef>
              <a:spcAft>
                <a:spcPts val="0"/>
              </a:spcAft>
              <a:buSzPts val="1190"/>
              <a:buNone/>
              <a:defRPr sz="1400">
                <a:solidFill>
                  <a:srgbClr val="888888"/>
                </a:solidFill>
              </a:defRPr>
            </a:lvl6pPr>
            <a:lvl7pPr marL="3200400" lvl="6" indent="-228600" algn="l">
              <a:lnSpc>
                <a:spcPct val="90000"/>
              </a:lnSpc>
              <a:spcBef>
                <a:spcPts val="400"/>
              </a:spcBef>
              <a:spcAft>
                <a:spcPts val="0"/>
              </a:spcAft>
              <a:buSzPts val="1190"/>
              <a:buNone/>
              <a:defRPr sz="1400">
                <a:solidFill>
                  <a:srgbClr val="888888"/>
                </a:solidFill>
              </a:defRPr>
            </a:lvl7pPr>
            <a:lvl8pPr marL="3657600" lvl="7" indent="-228600" algn="l">
              <a:lnSpc>
                <a:spcPct val="90000"/>
              </a:lnSpc>
              <a:spcBef>
                <a:spcPts val="400"/>
              </a:spcBef>
              <a:spcAft>
                <a:spcPts val="0"/>
              </a:spcAft>
              <a:buSzPts val="1190"/>
              <a:buNone/>
              <a:defRPr sz="1400">
                <a:solidFill>
                  <a:srgbClr val="888888"/>
                </a:solidFill>
              </a:defRPr>
            </a:lvl8pPr>
            <a:lvl9pPr marL="4114800" lvl="8" indent="-228600" algn="l">
              <a:lnSpc>
                <a:spcPct val="90000"/>
              </a:lnSpc>
              <a:spcBef>
                <a:spcPts val="400"/>
              </a:spcBef>
              <a:spcAft>
                <a:spcPts val="200"/>
              </a:spcAft>
              <a:buSzPts val="1190"/>
              <a:buNone/>
              <a:defRPr sz="1400">
                <a:solidFill>
                  <a:srgbClr val="888888"/>
                </a:solidFill>
              </a:defRPr>
            </a:lvl9pPr>
          </a:lstStyle>
          <a:p>
            <a:endParaRPr/>
          </a:p>
        </p:txBody>
      </p:sp>
      <p:sp>
        <p:nvSpPr>
          <p:cNvPr id="36" name="Google Shape;36;p23"/>
          <p:cNvSpPr txBox="1">
            <a:spLocks noGrp="1"/>
          </p:cNvSpPr>
          <p:nvPr>
            <p:ph type="dt" idx="10"/>
          </p:nvPr>
        </p:nvSpPr>
        <p:spPr>
          <a:xfrm>
            <a:off x="8593667" y="6272784"/>
            <a:ext cx="264430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3"/>
          <p:cNvSpPr txBox="1">
            <a:spLocks noGrp="1"/>
          </p:cNvSpPr>
          <p:nvPr>
            <p:ph type="ftr" idx="11"/>
          </p:nvPr>
        </p:nvSpPr>
        <p:spPr>
          <a:xfrm>
            <a:off x="2182708"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8" name="Google Shape;38;p23"/>
          <p:cNvGrpSpPr/>
          <p:nvPr/>
        </p:nvGrpSpPr>
        <p:grpSpPr>
          <a:xfrm>
            <a:off x="897399" y="2325848"/>
            <a:ext cx="1080904" cy="1080902"/>
            <a:chOff x="9685338" y="4460675"/>
            <a:chExt cx="1080904" cy="1080902"/>
          </a:xfrm>
        </p:grpSpPr>
        <p:sp>
          <p:nvSpPr>
            <p:cNvPr id="39" name="Google Shape;39;p23"/>
            <p:cNvSpPr/>
            <p:nvPr/>
          </p:nvSpPr>
          <p:spPr>
            <a:xfrm>
              <a:off x="9685338" y="4460675"/>
              <a:ext cx="1080904" cy="1080902"/>
            </a:xfrm>
            <a:prstGeom prst="ellipse">
              <a:avLst/>
            </a:prstGeom>
            <a:blipFill rotWithShape="1">
              <a:blip r:embed="rId3">
                <a:alphaModFix/>
              </a:blip>
              <a:tile tx="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3"/>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23"/>
          <p:cNvSpPr txBox="1">
            <a:spLocks noGrp="1"/>
          </p:cNvSpPr>
          <p:nvPr>
            <p:ph type="sldNum" idx="12"/>
          </p:nvPr>
        </p:nvSpPr>
        <p:spPr>
          <a:xfrm>
            <a:off x="843702" y="2506133"/>
            <a:ext cx="1188298" cy="720332"/>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2800" b="1">
                <a:solidFill>
                  <a:srgbClr val="FFFFFF"/>
                </a:solidFill>
                <a:latin typeface="Rockwell"/>
                <a:ea typeface="Rockwell"/>
                <a:cs typeface="Rockwell"/>
                <a:sym typeface="Rockwell"/>
              </a:defRPr>
            </a:lvl1pPr>
            <a:lvl2pPr marL="0" lvl="1" indent="0" algn="ctr">
              <a:spcBef>
                <a:spcPts val="0"/>
              </a:spcBef>
              <a:buNone/>
              <a:defRPr sz="2800" b="1">
                <a:solidFill>
                  <a:srgbClr val="FFFFFF"/>
                </a:solidFill>
                <a:latin typeface="Rockwell"/>
                <a:ea typeface="Rockwell"/>
                <a:cs typeface="Rockwell"/>
                <a:sym typeface="Rockwell"/>
              </a:defRPr>
            </a:lvl2pPr>
            <a:lvl3pPr marL="0" lvl="2" indent="0" algn="ctr">
              <a:spcBef>
                <a:spcPts val="0"/>
              </a:spcBef>
              <a:buNone/>
              <a:defRPr sz="2800" b="1">
                <a:solidFill>
                  <a:srgbClr val="FFFFFF"/>
                </a:solidFill>
                <a:latin typeface="Rockwell"/>
                <a:ea typeface="Rockwell"/>
                <a:cs typeface="Rockwell"/>
                <a:sym typeface="Rockwell"/>
              </a:defRPr>
            </a:lvl3pPr>
            <a:lvl4pPr marL="0" lvl="3" indent="0" algn="ctr">
              <a:spcBef>
                <a:spcPts val="0"/>
              </a:spcBef>
              <a:buNone/>
              <a:defRPr sz="2800" b="1">
                <a:solidFill>
                  <a:srgbClr val="FFFFFF"/>
                </a:solidFill>
                <a:latin typeface="Rockwell"/>
                <a:ea typeface="Rockwell"/>
                <a:cs typeface="Rockwell"/>
                <a:sym typeface="Rockwell"/>
              </a:defRPr>
            </a:lvl4pPr>
            <a:lvl5pPr marL="0" lvl="4" indent="0" algn="ctr">
              <a:spcBef>
                <a:spcPts val="0"/>
              </a:spcBef>
              <a:buNone/>
              <a:defRPr sz="2800" b="1">
                <a:solidFill>
                  <a:srgbClr val="FFFFFF"/>
                </a:solidFill>
                <a:latin typeface="Rockwell"/>
                <a:ea typeface="Rockwell"/>
                <a:cs typeface="Rockwell"/>
                <a:sym typeface="Rockwell"/>
              </a:defRPr>
            </a:lvl5pPr>
            <a:lvl6pPr marL="0" lvl="5" indent="0" algn="ctr">
              <a:spcBef>
                <a:spcPts val="0"/>
              </a:spcBef>
              <a:buNone/>
              <a:defRPr sz="2800" b="1">
                <a:solidFill>
                  <a:srgbClr val="FFFFFF"/>
                </a:solidFill>
                <a:latin typeface="Rockwell"/>
                <a:ea typeface="Rockwell"/>
                <a:cs typeface="Rockwell"/>
                <a:sym typeface="Rockwell"/>
              </a:defRPr>
            </a:lvl6pPr>
            <a:lvl7pPr marL="0" lvl="6" indent="0" algn="ctr">
              <a:spcBef>
                <a:spcPts val="0"/>
              </a:spcBef>
              <a:buNone/>
              <a:defRPr sz="2800" b="1">
                <a:solidFill>
                  <a:srgbClr val="FFFFFF"/>
                </a:solidFill>
                <a:latin typeface="Rockwell"/>
                <a:ea typeface="Rockwell"/>
                <a:cs typeface="Rockwell"/>
                <a:sym typeface="Rockwell"/>
              </a:defRPr>
            </a:lvl7pPr>
            <a:lvl8pPr marL="0" lvl="7" indent="0" algn="ctr">
              <a:spcBef>
                <a:spcPts val="0"/>
              </a:spcBef>
              <a:buNone/>
              <a:defRPr sz="2800" b="1">
                <a:solidFill>
                  <a:srgbClr val="FFFFFF"/>
                </a:solidFill>
                <a:latin typeface="Rockwell"/>
                <a:ea typeface="Rockwell"/>
                <a:cs typeface="Rockwell"/>
                <a:sym typeface="Rockwell"/>
              </a:defRPr>
            </a:lvl8pPr>
            <a:lvl9pPr marL="0" lvl="8" indent="0" algn="ctr">
              <a:spcBef>
                <a:spcPts val="0"/>
              </a:spcBef>
              <a:buNone/>
              <a:defRPr sz="2800" b="1">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24"/>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24"/>
          <p:cNvSpPr txBox="1">
            <a:spLocks noGrp="1"/>
          </p:cNvSpPr>
          <p:nvPr>
            <p:ph type="body" idx="1"/>
          </p:nvPr>
        </p:nvSpPr>
        <p:spPr>
          <a:xfrm>
            <a:off x="1069848" y="2194560"/>
            <a:ext cx="4754880" cy="397764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59" algn="l">
              <a:lnSpc>
                <a:spcPct val="90000"/>
              </a:lnSpc>
              <a:spcBef>
                <a:spcPts val="400"/>
              </a:spcBef>
              <a:spcAft>
                <a:spcPts val="0"/>
              </a:spcAft>
              <a:buSzPts val="1360"/>
              <a:buChar char="▪"/>
              <a:defRPr sz="1600"/>
            </a:lvl8pPr>
            <a:lvl9pPr marL="4114800" lvl="8" indent="-314959" algn="l">
              <a:lnSpc>
                <a:spcPct val="90000"/>
              </a:lnSpc>
              <a:spcBef>
                <a:spcPts val="400"/>
              </a:spcBef>
              <a:spcAft>
                <a:spcPts val="200"/>
              </a:spcAft>
              <a:buSzPts val="1360"/>
              <a:buChar char="▪"/>
              <a:defRPr sz="1600"/>
            </a:lvl9pPr>
          </a:lstStyle>
          <a:p>
            <a:endParaRPr/>
          </a:p>
        </p:txBody>
      </p:sp>
      <p:sp>
        <p:nvSpPr>
          <p:cNvPr id="45" name="Google Shape;45;p24"/>
          <p:cNvSpPr txBox="1">
            <a:spLocks noGrp="1"/>
          </p:cNvSpPr>
          <p:nvPr>
            <p:ph type="body" idx="2"/>
          </p:nvPr>
        </p:nvSpPr>
        <p:spPr>
          <a:xfrm>
            <a:off x="6364224" y="2194560"/>
            <a:ext cx="4754880" cy="397764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59" algn="l">
              <a:lnSpc>
                <a:spcPct val="90000"/>
              </a:lnSpc>
              <a:spcBef>
                <a:spcPts val="400"/>
              </a:spcBef>
              <a:spcAft>
                <a:spcPts val="0"/>
              </a:spcAft>
              <a:buSzPts val="1360"/>
              <a:buChar char="▪"/>
              <a:defRPr sz="1600"/>
            </a:lvl8pPr>
            <a:lvl9pPr marL="4114800" lvl="8" indent="-314959" algn="l">
              <a:lnSpc>
                <a:spcPct val="90000"/>
              </a:lnSpc>
              <a:spcBef>
                <a:spcPts val="400"/>
              </a:spcBef>
              <a:spcAft>
                <a:spcPts val="200"/>
              </a:spcAft>
              <a:buSzPts val="1360"/>
              <a:buChar char="▪"/>
              <a:defRPr sz="1600"/>
            </a:lvl9pPr>
          </a:lstStyle>
          <a:p>
            <a:endParaRPr/>
          </a:p>
        </p:txBody>
      </p:sp>
      <p:sp>
        <p:nvSpPr>
          <p:cNvPr id="46" name="Google Shape;46;p24"/>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4"/>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4"/>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25"/>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5"/>
          <p:cNvSpPr txBox="1">
            <a:spLocks noGrp="1"/>
          </p:cNvSpPr>
          <p:nvPr>
            <p:ph type="body" idx="1"/>
          </p:nvPr>
        </p:nvSpPr>
        <p:spPr>
          <a:xfrm>
            <a:off x="1066800" y="2048256"/>
            <a:ext cx="4754880" cy="64008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1700"/>
              <a:buNone/>
              <a:defRPr sz="2000" b="1">
                <a:solidFill>
                  <a:srgbClr val="9E3611"/>
                </a:solidFill>
              </a:defRPr>
            </a:lvl1pPr>
            <a:lvl2pPr marL="914400" lvl="1" indent="-228600" algn="l">
              <a:lnSpc>
                <a:spcPct val="90000"/>
              </a:lnSpc>
              <a:spcBef>
                <a:spcPts val="400"/>
              </a:spcBef>
              <a:spcAft>
                <a:spcPts val="0"/>
              </a:spcAft>
              <a:buSzPts val="1700"/>
              <a:buNone/>
              <a:defRPr sz="2000" b="1"/>
            </a:lvl2pPr>
            <a:lvl3pPr marL="1371600" lvl="2" indent="-228600" algn="l">
              <a:lnSpc>
                <a:spcPct val="90000"/>
              </a:lnSpc>
              <a:spcBef>
                <a:spcPts val="400"/>
              </a:spcBef>
              <a:spcAft>
                <a:spcPts val="0"/>
              </a:spcAft>
              <a:buSzPts val="1530"/>
              <a:buNone/>
              <a:defRPr sz="1800" b="1"/>
            </a:lvl3pPr>
            <a:lvl4pPr marL="1828800" lvl="3" indent="-228600" algn="l">
              <a:lnSpc>
                <a:spcPct val="90000"/>
              </a:lnSpc>
              <a:spcBef>
                <a:spcPts val="400"/>
              </a:spcBef>
              <a:spcAft>
                <a:spcPts val="0"/>
              </a:spcAft>
              <a:buSzPts val="1360"/>
              <a:buNone/>
              <a:defRPr sz="1600" b="1"/>
            </a:lvl4pPr>
            <a:lvl5pPr marL="2286000" lvl="4" indent="-228600" algn="l">
              <a:lnSpc>
                <a:spcPct val="90000"/>
              </a:lnSpc>
              <a:spcBef>
                <a:spcPts val="400"/>
              </a:spcBef>
              <a:spcAft>
                <a:spcPts val="0"/>
              </a:spcAft>
              <a:buSzPts val="1360"/>
              <a:buNone/>
              <a:defRPr sz="1600" b="1"/>
            </a:lvl5pPr>
            <a:lvl6pPr marL="2743200" lvl="5" indent="-228600" algn="l">
              <a:lnSpc>
                <a:spcPct val="90000"/>
              </a:lnSpc>
              <a:spcBef>
                <a:spcPts val="400"/>
              </a:spcBef>
              <a:spcAft>
                <a:spcPts val="0"/>
              </a:spcAft>
              <a:buSzPts val="1360"/>
              <a:buNone/>
              <a:defRPr sz="1600" b="1"/>
            </a:lvl6pPr>
            <a:lvl7pPr marL="3200400" lvl="6" indent="-228600" algn="l">
              <a:lnSpc>
                <a:spcPct val="90000"/>
              </a:lnSpc>
              <a:spcBef>
                <a:spcPts val="400"/>
              </a:spcBef>
              <a:spcAft>
                <a:spcPts val="0"/>
              </a:spcAft>
              <a:buSzPts val="1360"/>
              <a:buNone/>
              <a:defRPr sz="1600" b="1"/>
            </a:lvl7pPr>
            <a:lvl8pPr marL="3657600" lvl="7" indent="-228600" algn="l">
              <a:lnSpc>
                <a:spcPct val="90000"/>
              </a:lnSpc>
              <a:spcBef>
                <a:spcPts val="400"/>
              </a:spcBef>
              <a:spcAft>
                <a:spcPts val="0"/>
              </a:spcAft>
              <a:buSzPts val="1360"/>
              <a:buNone/>
              <a:defRPr sz="1600" b="1"/>
            </a:lvl8pPr>
            <a:lvl9pPr marL="4114800" lvl="8" indent="-228600" algn="l">
              <a:lnSpc>
                <a:spcPct val="90000"/>
              </a:lnSpc>
              <a:spcBef>
                <a:spcPts val="400"/>
              </a:spcBef>
              <a:spcAft>
                <a:spcPts val="200"/>
              </a:spcAft>
              <a:buSzPts val="1360"/>
              <a:buNone/>
              <a:defRPr sz="1600" b="1"/>
            </a:lvl9pPr>
          </a:lstStyle>
          <a:p>
            <a:endParaRPr/>
          </a:p>
        </p:txBody>
      </p:sp>
      <p:sp>
        <p:nvSpPr>
          <p:cNvPr id="52" name="Google Shape;52;p25"/>
          <p:cNvSpPr txBox="1">
            <a:spLocks noGrp="1"/>
          </p:cNvSpPr>
          <p:nvPr>
            <p:ph type="body" idx="2"/>
          </p:nvPr>
        </p:nvSpPr>
        <p:spPr>
          <a:xfrm>
            <a:off x="1069848" y="2743200"/>
            <a:ext cx="4754880" cy="329184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59" algn="l">
              <a:lnSpc>
                <a:spcPct val="90000"/>
              </a:lnSpc>
              <a:spcBef>
                <a:spcPts val="400"/>
              </a:spcBef>
              <a:spcAft>
                <a:spcPts val="0"/>
              </a:spcAft>
              <a:buSzPts val="1360"/>
              <a:buChar char="▪"/>
              <a:defRPr sz="1600"/>
            </a:lvl8pPr>
            <a:lvl9pPr marL="4114800" lvl="8" indent="-314959" algn="l">
              <a:lnSpc>
                <a:spcPct val="90000"/>
              </a:lnSpc>
              <a:spcBef>
                <a:spcPts val="400"/>
              </a:spcBef>
              <a:spcAft>
                <a:spcPts val="200"/>
              </a:spcAft>
              <a:buSzPts val="1360"/>
              <a:buChar char="▪"/>
              <a:defRPr sz="1600"/>
            </a:lvl9pPr>
          </a:lstStyle>
          <a:p>
            <a:endParaRPr/>
          </a:p>
        </p:txBody>
      </p:sp>
      <p:sp>
        <p:nvSpPr>
          <p:cNvPr id="53" name="Google Shape;53;p25"/>
          <p:cNvSpPr txBox="1">
            <a:spLocks noGrp="1"/>
          </p:cNvSpPr>
          <p:nvPr>
            <p:ph type="body" idx="3"/>
          </p:nvPr>
        </p:nvSpPr>
        <p:spPr>
          <a:xfrm>
            <a:off x="6364224" y="2048256"/>
            <a:ext cx="4754880" cy="64008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1700"/>
              <a:buNone/>
              <a:defRPr sz="2000" b="1">
                <a:solidFill>
                  <a:srgbClr val="9E3611"/>
                </a:solidFill>
              </a:defRPr>
            </a:lvl1pPr>
            <a:lvl2pPr marL="914400" lvl="1" indent="-228600" algn="l">
              <a:lnSpc>
                <a:spcPct val="90000"/>
              </a:lnSpc>
              <a:spcBef>
                <a:spcPts val="400"/>
              </a:spcBef>
              <a:spcAft>
                <a:spcPts val="0"/>
              </a:spcAft>
              <a:buSzPts val="1700"/>
              <a:buNone/>
              <a:defRPr sz="2000" b="1"/>
            </a:lvl2pPr>
            <a:lvl3pPr marL="1371600" lvl="2" indent="-228600" algn="l">
              <a:lnSpc>
                <a:spcPct val="90000"/>
              </a:lnSpc>
              <a:spcBef>
                <a:spcPts val="400"/>
              </a:spcBef>
              <a:spcAft>
                <a:spcPts val="0"/>
              </a:spcAft>
              <a:buSzPts val="1530"/>
              <a:buNone/>
              <a:defRPr sz="1800" b="1"/>
            </a:lvl3pPr>
            <a:lvl4pPr marL="1828800" lvl="3" indent="-228600" algn="l">
              <a:lnSpc>
                <a:spcPct val="90000"/>
              </a:lnSpc>
              <a:spcBef>
                <a:spcPts val="400"/>
              </a:spcBef>
              <a:spcAft>
                <a:spcPts val="0"/>
              </a:spcAft>
              <a:buSzPts val="1360"/>
              <a:buNone/>
              <a:defRPr sz="1600" b="1"/>
            </a:lvl4pPr>
            <a:lvl5pPr marL="2286000" lvl="4" indent="-228600" algn="l">
              <a:lnSpc>
                <a:spcPct val="90000"/>
              </a:lnSpc>
              <a:spcBef>
                <a:spcPts val="400"/>
              </a:spcBef>
              <a:spcAft>
                <a:spcPts val="0"/>
              </a:spcAft>
              <a:buSzPts val="1360"/>
              <a:buNone/>
              <a:defRPr sz="1600" b="1"/>
            </a:lvl5pPr>
            <a:lvl6pPr marL="2743200" lvl="5" indent="-228600" algn="l">
              <a:lnSpc>
                <a:spcPct val="90000"/>
              </a:lnSpc>
              <a:spcBef>
                <a:spcPts val="400"/>
              </a:spcBef>
              <a:spcAft>
                <a:spcPts val="0"/>
              </a:spcAft>
              <a:buSzPts val="1360"/>
              <a:buNone/>
              <a:defRPr sz="1600" b="1"/>
            </a:lvl6pPr>
            <a:lvl7pPr marL="3200400" lvl="6" indent="-228600" algn="l">
              <a:lnSpc>
                <a:spcPct val="90000"/>
              </a:lnSpc>
              <a:spcBef>
                <a:spcPts val="400"/>
              </a:spcBef>
              <a:spcAft>
                <a:spcPts val="0"/>
              </a:spcAft>
              <a:buSzPts val="1360"/>
              <a:buNone/>
              <a:defRPr sz="1600" b="1"/>
            </a:lvl7pPr>
            <a:lvl8pPr marL="3657600" lvl="7" indent="-228600" algn="l">
              <a:lnSpc>
                <a:spcPct val="90000"/>
              </a:lnSpc>
              <a:spcBef>
                <a:spcPts val="400"/>
              </a:spcBef>
              <a:spcAft>
                <a:spcPts val="0"/>
              </a:spcAft>
              <a:buSzPts val="1360"/>
              <a:buNone/>
              <a:defRPr sz="1600" b="1"/>
            </a:lvl8pPr>
            <a:lvl9pPr marL="4114800" lvl="8" indent="-228600" algn="l">
              <a:lnSpc>
                <a:spcPct val="90000"/>
              </a:lnSpc>
              <a:spcBef>
                <a:spcPts val="400"/>
              </a:spcBef>
              <a:spcAft>
                <a:spcPts val="200"/>
              </a:spcAft>
              <a:buSzPts val="1360"/>
              <a:buNone/>
              <a:defRPr sz="1600" b="1"/>
            </a:lvl9pPr>
          </a:lstStyle>
          <a:p>
            <a:endParaRPr/>
          </a:p>
        </p:txBody>
      </p:sp>
      <p:sp>
        <p:nvSpPr>
          <p:cNvPr id="54" name="Google Shape;54;p25"/>
          <p:cNvSpPr txBox="1">
            <a:spLocks noGrp="1"/>
          </p:cNvSpPr>
          <p:nvPr>
            <p:ph type="body" idx="4"/>
          </p:nvPr>
        </p:nvSpPr>
        <p:spPr>
          <a:xfrm>
            <a:off x="6364224" y="2743200"/>
            <a:ext cx="4754880" cy="329184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59" algn="l">
              <a:lnSpc>
                <a:spcPct val="90000"/>
              </a:lnSpc>
              <a:spcBef>
                <a:spcPts val="400"/>
              </a:spcBef>
              <a:spcAft>
                <a:spcPts val="0"/>
              </a:spcAft>
              <a:buSzPts val="1360"/>
              <a:buChar char="▪"/>
              <a:defRPr sz="1600"/>
            </a:lvl8pPr>
            <a:lvl9pPr marL="4114800" lvl="8" indent="-314959" algn="l">
              <a:lnSpc>
                <a:spcPct val="90000"/>
              </a:lnSpc>
              <a:spcBef>
                <a:spcPts val="400"/>
              </a:spcBef>
              <a:spcAft>
                <a:spcPts val="200"/>
              </a:spcAft>
              <a:buSzPts val="1360"/>
              <a:buChar char="▪"/>
              <a:defRPr sz="1600"/>
            </a:lvl9pPr>
          </a:lstStyle>
          <a:p>
            <a:endParaRPr/>
          </a:p>
        </p:txBody>
      </p:sp>
      <p:sp>
        <p:nvSpPr>
          <p:cNvPr id="55" name="Google Shape;55;p25"/>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6"/>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6"/>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6"/>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27"/>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7"/>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7"/>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7"/>
        <p:cNvGrpSpPr/>
        <p:nvPr/>
      </p:nvGrpSpPr>
      <p:grpSpPr>
        <a:xfrm>
          <a:off x="0" y="0"/>
          <a:ext cx="0" cy="0"/>
          <a:chOff x="0" y="0"/>
          <a:chExt cx="0" cy="0"/>
        </a:xfrm>
      </p:grpSpPr>
      <p:sp>
        <p:nvSpPr>
          <p:cNvPr id="68" name="Google Shape;68;p28"/>
          <p:cNvSpPr/>
          <p:nvPr/>
        </p:nvSpPr>
        <p:spPr>
          <a:xfrm>
            <a:off x="8303740" y="0"/>
            <a:ext cx="3888259" cy="6857999"/>
          </a:xfrm>
          <a:prstGeom prst="rect">
            <a:avLst/>
          </a:prstGeom>
          <a:blipFill rotWithShape="1">
            <a:blip r:embed="rId2">
              <a:alphaModFix amt="60000"/>
            </a:blip>
            <a:tile tx="0" ty="-7048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8"/>
          <p:cNvSpPr txBox="1">
            <a:spLocks noGrp="1"/>
          </p:cNvSpPr>
          <p:nvPr>
            <p:ph type="title"/>
          </p:nvPr>
        </p:nvSpPr>
        <p:spPr>
          <a:xfrm>
            <a:off x="8549640" y="685800"/>
            <a:ext cx="3200400" cy="17373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3200"/>
              <a:buFont typeface="Rockwell"/>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8"/>
          <p:cNvSpPr txBox="1">
            <a:spLocks noGrp="1"/>
          </p:cNvSpPr>
          <p:nvPr>
            <p:ph type="body" idx="1"/>
          </p:nvPr>
        </p:nvSpPr>
        <p:spPr>
          <a:xfrm>
            <a:off x="838200" y="685800"/>
            <a:ext cx="6711696" cy="5020056"/>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59" algn="l">
              <a:lnSpc>
                <a:spcPct val="90000"/>
              </a:lnSpc>
              <a:spcBef>
                <a:spcPts val="400"/>
              </a:spcBef>
              <a:spcAft>
                <a:spcPts val="0"/>
              </a:spcAft>
              <a:buSzPts val="1360"/>
              <a:buChar char="▪"/>
              <a:defRPr sz="1600"/>
            </a:lvl8pPr>
            <a:lvl9pPr marL="4114800" lvl="8" indent="-314959" algn="l">
              <a:lnSpc>
                <a:spcPct val="90000"/>
              </a:lnSpc>
              <a:spcBef>
                <a:spcPts val="400"/>
              </a:spcBef>
              <a:spcAft>
                <a:spcPts val="200"/>
              </a:spcAft>
              <a:buSzPts val="1360"/>
              <a:buChar char="▪"/>
              <a:defRPr sz="1600"/>
            </a:lvl9pPr>
          </a:lstStyle>
          <a:p>
            <a:endParaRPr/>
          </a:p>
        </p:txBody>
      </p:sp>
      <p:sp>
        <p:nvSpPr>
          <p:cNvPr id="71" name="Google Shape;71;p28"/>
          <p:cNvSpPr txBox="1">
            <a:spLocks noGrp="1"/>
          </p:cNvSpPr>
          <p:nvPr>
            <p:ph type="body" idx="2"/>
          </p:nvPr>
        </p:nvSpPr>
        <p:spPr>
          <a:xfrm>
            <a:off x="8549640" y="2423160"/>
            <a:ext cx="3200400" cy="329184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90"/>
              <a:buNone/>
              <a:defRPr sz="1400">
                <a:solidFill>
                  <a:srgbClr val="9E3611"/>
                </a:solidFill>
              </a:defRPr>
            </a:lvl1pPr>
            <a:lvl2pPr marL="914400" lvl="1" indent="-228600" algn="l">
              <a:lnSpc>
                <a:spcPct val="90000"/>
              </a:lnSpc>
              <a:spcBef>
                <a:spcPts val="400"/>
              </a:spcBef>
              <a:spcAft>
                <a:spcPts val="0"/>
              </a:spcAft>
              <a:buSzPts val="1020"/>
              <a:buNone/>
              <a:defRPr sz="1200"/>
            </a:lvl2pPr>
            <a:lvl3pPr marL="1371600" lvl="2" indent="-228600" algn="l">
              <a:lnSpc>
                <a:spcPct val="90000"/>
              </a:lnSpc>
              <a:spcBef>
                <a:spcPts val="400"/>
              </a:spcBef>
              <a:spcAft>
                <a:spcPts val="0"/>
              </a:spcAft>
              <a:buSzPts val="850"/>
              <a:buNone/>
              <a:defRPr sz="1000"/>
            </a:lvl3pPr>
            <a:lvl4pPr marL="1828800" lvl="3" indent="-228600" algn="l">
              <a:lnSpc>
                <a:spcPct val="90000"/>
              </a:lnSpc>
              <a:spcBef>
                <a:spcPts val="400"/>
              </a:spcBef>
              <a:spcAft>
                <a:spcPts val="0"/>
              </a:spcAft>
              <a:buSzPts val="765"/>
              <a:buNone/>
              <a:defRPr sz="900"/>
            </a:lvl4pPr>
            <a:lvl5pPr marL="2286000" lvl="4" indent="-228600" algn="l">
              <a:lnSpc>
                <a:spcPct val="90000"/>
              </a:lnSpc>
              <a:spcBef>
                <a:spcPts val="400"/>
              </a:spcBef>
              <a:spcAft>
                <a:spcPts val="0"/>
              </a:spcAft>
              <a:buSzPts val="765"/>
              <a:buNone/>
              <a:defRPr sz="900"/>
            </a:lvl5pPr>
            <a:lvl6pPr marL="2743200" lvl="5" indent="-228600" algn="l">
              <a:lnSpc>
                <a:spcPct val="90000"/>
              </a:lnSpc>
              <a:spcBef>
                <a:spcPts val="400"/>
              </a:spcBef>
              <a:spcAft>
                <a:spcPts val="0"/>
              </a:spcAft>
              <a:buSzPts val="765"/>
              <a:buNone/>
              <a:defRPr sz="900"/>
            </a:lvl6pPr>
            <a:lvl7pPr marL="3200400" lvl="6" indent="-228600" algn="l">
              <a:lnSpc>
                <a:spcPct val="90000"/>
              </a:lnSpc>
              <a:spcBef>
                <a:spcPts val="400"/>
              </a:spcBef>
              <a:spcAft>
                <a:spcPts val="0"/>
              </a:spcAft>
              <a:buSzPts val="765"/>
              <a:buNone/>
              <a:defRPr sz="900"/>
            </a:lvl7pPr>
            <a:lvl8pPr marL="3657600" lvl="7" indent="-228600" algn="l">
              <a:lnSpc>
                <a:spcPct val="90000"/>
              </a:lnSpc>
              <a:spcBef>
                <a:spcPts val="400"/>
              </a:spcBef>
              <a:spcAft>
                <a:spcPts val="0"/>
              </a:spcAft>
              <a:buSzPts val="765"/>
              <a:buNone/>
              <a:defRPr sz="900"/>
            </a:lvl8pPr>
            <a:lvl9pPr marL="4114800" lvl="8" indent="-228600" algn="l">
              <a:lnSpc>
                <a:spcPct val="90000"/>
              </a:lnSpc>
              <a:spcBef>
                <a:spcPts val="400"/>
              </a:spcBef>
              <a:spcAft>
                <a:spcPts val="200"/>
              </a:spcAft>
              <a:buSzPts val="765"/>
              <a:buNone/>
              <a:defRPr sz="900"/>
            </a:lvl9pPr>
          </a:lstStyle>
          <a:p>
            <a:endParaRPr/>
          </a:p>
        </p:txBody>
      </p:sp>
      <p:sp>
        <p:nvSpPr>
          <p:cNvPr id="72" name="Google Shape;72;p28"/>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8"/>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74" name="Google Shape;74;p28"/>
          <p:cNvGrpSpPr/>
          <p:nvPr/>
        </p:nvGrpSpPr>
        <p:grpSpPr>
          <a:xfrm>
            <a:off x="11401725" y="6229681"/>
            <a:ext cx="457200" cy="457200"/>
            <a:chOff x="11361456" y="6195813"/>
            <a:chExt cx="548640" cy="548640"/>
          </a:xfrm>
        </p:grpSpPr>
        <p:sp>
          <p:nvSpPr>
            <p:cNvPr id="75" name="Google Shape;75;p28"/>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8"/>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28"/>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29"/>
          <p:cNvSpPr/>
          <p:nvPr/>
        </p:nvSpPr>
        <p:spPr>
          <a:xfrm>
            <a:off x="8303740" y="0"/>
            <a:ext cx="3888259" cy="6857999"/>
          </a:xfrm>
          <a:prstGeom prst="rect">
            <a:avLst/>
          </a:prstGeom>
          <a:blipFill rotWithShape="1">
            <a:blip r:embed="rId2">
              <a:alphaModFix amt="60000"/>
            </a:blip>
            <a:tile tx="0" ty="-7048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9"/>
          <p:cNvSpPr txBox="1">
            <a:spLocks noGrp="1"/>
          </p:cNvSpPr>
          <p:nvPr>
            <p:ph type="title"/>
          </p:nvPr>
        </p:nvSpPr>
        <p:spPr>
          <a:xfrm>
            <a:off x="8549640" y="685800"/>
            <a:ext cx="3200400" cy="17373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3200"/>
              <a:buFont typeface="Rockwell"/>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9"/>
          <p:cNvSpPr>
            <a:spLocks noGrp="1"/>
          </p:cNvSpPr>
          <p:nvPr>
            <p:ph type="pic" idx="2"/>
          </p:nvPr>
        </p:nvSpPr>
        <p:spPr>
          <a:xfrm>
            <a:off x="0" y="0"/>
            <a:ext cx="8303740" cy="6858000"/>
          </a:xfrm>
          <a:prstGeom prst="rect">
            <a:avLst/>
          </a:prstGeom>
          <a:solidFill>
            <a:srgbClr val="E1DFDF"/>
          </a:solidFill>
          <a:ln>
            <a:noFill/>
          </a:ln>
        </p:spPr>
      </p:sp>
      <p:sp>
        <p:nvSpPr>
          <p:cNvPr id="82" name="Google Shape;82;p29"/>
          <p:cNvSpPr txBox="1">
            <a:spLocks noGrp="1"/>
          </p:cNvSpPr>
          <p:nvPr>
            <p:ph type="body" idx="1"/>
          </p:nvPr>
        </p:nvSpPr>
        <p:spPr>
          <a:xfrm>
            <a:off x="8549640" y="2423160"/>
            <a:ext cx="3200400" cy="329184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90"/>
              <a:buNone/>
              <a:defRPr sz="1400">
                <a:solidFill>
                  <a:srgbClr val="9E3611"/>
                </a:solidFill>
              </a:defRPr>
            </a:lvl1pPr>
            <a:lvl2pPr marL="914400" lvl="1" indent="-228600" algn="l">
              <a:lnSpc>
                <a:spcPct val="90000"/>
              </a:lnSpc>
              <a:spcBef>
                <a:spcPts val="400"/>
              </a:spcBef>
              <a:spcAft>
                <a:spcPts val="0"/>
              </a:spcAft>
              <a:buSzPts val="1020"/>
              <a:buNone/>
              <a:defRPr sz="1200"/>
            </a:lvl2pPr>
            <a:lvl3pPr marL="1371600" lvl="2" indent="-228600" algn="l">
              <a:lnSpc>
                <a:spcPct val="90000"/>
              </a:lnSpc>
              <a:spcBef>
                <a:spcPts val="400"/>
              </a:spcBef>
              <a:spcAft>
                <a:spcPts val="0"/>
              </a:spcAft>
              <a:buSzPts val="850"/>
              <a:buNone/>
              <a:defRPr sz="1000"/>
            </a:lvl3pPr>
            <a:lvl4pPr marL="1828800" lvl="3" indent="-228600" algn="l">
              <a:lnSpc>
                <a:spcPct val="90000"/>
              </a:lnSpc>
              <a:spcBef>
                <a:spcPts val="400"/>
              </a:spcBef>
              <a:spcAft>
                <a:spcPts val="0"/>
              </a:spcAft>
              <a:buSzPts val="765"/>
              <a:buNone/>
              <a:defRPr sz="900"/>
            </a:lvl4pPr>
            <a:lvl5pPr marL="2286000" lvl="4" indent="-228600" algn="l">
              <a:lnSpc>
                <a:spcPct val="90000"/>
              </a:lnSpc>
              <a:spcBef>
                <a:spcPts val="400"/>
              </a:spcBef>
              <a:spcAft>
                <a:spcPts val="0"/>
              </a:spcAft>
              <a:buSzPts val="765"/>
              <a:buNone/>
              <a:defRPr sz="900"/>
            </a:lvl5pPr>
            <a:lvl6pPr marL="2743200" lvl="5" indent="-228600" algn="l">
              <a:lnSpc>
                <a:spcPct val="90000"/>
              </a:lnSpc>
              <a:spcBef>
                <a:spcPts val="400"/>
              </a:spcBef>
              <a:spcAft>
                <a:spcPts val="0"/>
              </a:spcAft>
              <a:buSzPts val="765"/>
              <a:buNone/>
              <a:defRPr sz="900"/>
            </a:lvl6pPr>
            <a:lvl7pPr marL="3200400" lvl="6" indent="-228600" algn="l">
              <a:lnSpc>
                <a:spcPct val="90000"/>
              </a:lnSpc>
              <a:spcBef>
                <a:spcPts val="400"/>
              </a:spcBef>
              <a:spcAft>
                <a:spcPts val="0"/>
              </a:spcAft>
              <a:buSzPts val="765"/>
              <a:buNone/>
              <a:defRPr sz="900"/>
            </a:lvl7pPr>
            <a:lvl8pPr marL="3657600" lvl="7" indent="-228600" algn="l">
              <a:lnSpc>
                <a:spcPct val="90000"/>
              </a:lnSpc>
              <a:spcBef>
                <a:spcPts val="400"/>
              </a:spcBef>
              <a:spcAft>
                <a:spcPts val="0"/>
              </a:spcAft>
              <a:buSzPts val="765"/>
              <a:buNone/>
              <a:defRPr sz="900"/>
            </a:lvl8pPr>
            <a:lvl9pPr marL="4114800" lvl="8" indent="-228600" algn="l">
              <a:lnSpc>
                <a:spcPct val="90000"/>
              </a:lnSpc>
              <a:spcBef>
                <a:spcPts val="400"/>
              </a:spcBef>
              <a:spcAft>
                <a:spcPts val="200"/>
              </a:spcAft>
              <a:buSzPts val="765"/>
              <a:buNone/>
              <a:defRPr sz="900"/>
            </a:lvl9pPr>
          </a:lstStyle>
          <a:p>
            <a:endParaRPr/>
          </a:p>
        </p:txBody>
      </p:sp>
      <p:sp>
        <p:nvSpPr>
          <p:cNvPr id="83" name="Google Shape;83;p29"/>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84" name="Google Shape;84;p29"/>
          <p:cNvGrpSpPr/>
          <p:nvPr/>
        </p:nvGrpSpPr>
        <p:grpSpPr>
          <a:xfrm>
            <a:off x="11401725" y="6229681"/>
            <a:ext cx="457200" cy="457200"/>
            <a:chOff x="11361456" y="6195813"/>
            <a:chExt cx="548640" cy="548640"/>
          </a:xfrm>
        </p:grpSpPr>
        <p:sp>
          <p:nvSpPr>
            <p:cNvPr id="85" name="Google Shape;85;p29"/>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9"/>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29"/>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SzPts val="5400"/>
              <a:buFont typeface="Rockwell"/>
              <a:buNone/>
              <a:defRPr sz="5400" b="0" i="0" u="none" strike="noStrike" cap="none">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0"/>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lvl1pPr marL="457200" marR="0" lvl="0" indent="-336550" algn="l" rtl="0">
              <a:lnSpc>
                <a:spcPct val="90000"/>
              </a:lnSpc>
              <a:spcBef>
                <a:spcPts val="1200"/>
              </a:spcBef>
              <a:spcAft>
                <a:spcPts val="0"/>
              </a:spcAft>
              <a:buClr>
                <a:srgbClr val="9E3611"/>
              </a:buClr>
              <a:buSzPts val="1700"/>
              <a:buFont typeface="Noto Sans Symbols"/>
              <a:buChar char="▪"/>
              <a:defRPr sz="2000" b="0" i="0" u="none" strike="noStrike" cap="none">
                <a:solidFill>
                  <a:schemeClr val="dk1"/>
                </a:solidFill>
                <a:latin typeface="Rockwell"/>
                <a:ea typeface="Rockwell"/>
                <a:cs typeface="Rockwell"/>
                <a:sym typeface="Rockwell"/>
              </a:defRPr>
            </a:lvl1pPr>
            <a:lvl2pPr marL="914400" marR="0" lvl="1" indent="-325755" algn="l" rtl="0">
              <a:lnSpc>
                <a:spcPct val="90000"/>
              </a:lnSpc>
              <a:spcBef>
                <a:spcPts val="400"/>
              </a:spcBef>
              <a:spcAft>
                <a:spcPts val="0"/>
              </a:spcAft>
              <a:buClr>
                <a:srgbClr val="9E3611"/>
              </a:buClr>
              <a:buSzPts val="1530"/>
              <a:buFont typeface="Noto Sans Symbols"/>
              <a:buChar char="▪"/>
              <a:defRPr sz="1800" b="0" i="0" u="none" strike="noStrike" cap="none">
                <a:solidFill>
                  <a:schemeClr val="dk1"/>
                </a:solidFill>
                <a:latin typeface="Rockwell"/>
                <a:ea typeface="Rockwell"/>
                <a:cs typeface="Rockwell"/>
                <a:sym typeface="Rockwell"/>
              </a:defRPr>
            </a:lvl2pPr>
            <a:lvl3pPr marL="1371600" marR="0" lvl="2"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3pPr>
            <a:lvl4pPr marL="1828800" marR="0" lvl="3"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4pPr>
            <a:lvl5pPr marL="2286000" marR="0" lvl="4"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5pPr>
            <a:lvl6pPr marL="2743200" marR="0" lvl="5"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6pPr>
            <a:lvl7pPr marL="3200400" marR="0" lvl="6" indent="-314960"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7pPr>
            <a:lvl8pPr marL="3657600" marR="0" lvl="7" indent="-314959" algn="l" rtl="0">
              <a:lnSpc>
                <a:spcPct val="90000"/>
              </a:lnSpc>
              <a:spcBef>
                <a:spcPts val="400"/>
              </a:spcBef>
              <a:spcAft>
                <a:spcPts val="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8pPr>
            <a:lvl9pPr marL="4114800" marR="0" lvl="8" indent="-314959" algn="l" rtl="0">
              <a:lnSpc>
                <a:spcPct val="90000"/>
              </a:lnSpc>
              <a:spcBef>
                <a:spcPts val="400"/>
              </a:spcBef>
              <a:spcAft>
                <a:spcPts val="200"/>
              </a:spcAft>
              <a:buClr>
                <a:srgbClr val="9E3611"/>
              </a:buClr>
              <a:buSzPts val="1360"/>
              <a:buFont typeface="Noto Sans Symbols"/>
              <a:buChar char="▪"/>
              <a:defRPr sz="1600" b="0" i="0" u="none" strike="noStrike" cap="none">
                <a:solidFill>
                  <a:schemeClr val="dk1"/>
                </a:solidFill>
                <a:latin typeface="Rockwell"/>
                <a:ea typeface="Rockwell"/>
                <a:cs typeface="Rockwell"/>
                <a:sym typeface="Rockwell"/>
              </a:defRPr>
            </a:lvl9pPr>
          </a:lstStyle>
          <a:p>
            <a:endParaRPr/>
          </a:p>
        </p:txBody>
      </p:sp>
      <p:sp>
        <p:nvSpPr>
          <p:cNvPr id="8" name="Google Shape;8;p20"/>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9" name="Google Shape;9;p20"/>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grpSp>
        <p:nvGrpSpPr>
          <p:cNvPr id="10" name="Google Shape;10;p20"/>
          <p:cNvGrpSpPr/>
          <p:nvPr/>
        </p:nvGrpSpPr>
        <p:grpSpPr>
          <a:xfrm>
            <a:off x="11401725" y="6229681"/>
            <a:ext cx="457200" cy="457200"/>
            <a:chOff x="11361456" y="6195813"/>
            <a:chExt cx="548640" cy="548640"/>
          </a:xfrm>
        </p:grpSpPr>
        <p:sp>
          <p:nvSpPr>
            <p:cNvPr id="11" name="Google Shape;11;p20"/>
            <p:cNvSpPr/>
            <p:nvPr/>
          </p:nvSpPr>
          <p:spPr>
            <a:xfrm>
              <a:off x="11361456" y="6195813"/>
              <a:ext cx="548640" cy="548640"/>
            </a:xfrm>
            <a:prstGeom prst="ellipse">
              <a:avLst/>
            </a:prstGeom>
            <a:blipFill rotWithShape="1">
              <a:blip r:embed="rId13">
                <a:alphaModFix/>
              </a:blip>
              <a:tile tx="5080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0"/>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0"/>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400" b="1" i="0" u="none" strike="noStrike" cap="none">
                <a:solidFill>
                  <a:srgbClr val="FFFFFF"/>
                </a:solidFill>
                <a:latin typeface="Rockwell"/>
                <a:ea typeface="Rockwell"/>
                <a:cs typeface="Rockwell"/>
                <a:sym typeface="Rockwell"/>
              </a:defRPr>
            </a:lvl1pPr>
            <a:lvl2pPr marL="0" marR="0" lvl="1" indent="0" algn="ctr" rtl="0">
              <a:spcBef>
                <a:spcPts val="0"/>
              </a:spcBef>
              <a:buNone/>
              <a:defRPr sz="1400" b="1" i="0" u="none" strike="noStrike" cap="none">
                <a:solidFill>
                  <a:srgbClr val="FFFFFF"/>
                </a:solidFill>
                <a:latin typeface="Rockwell"/>
                <a:ea typeface="Rockwell"/>
                <a:cs typeface="Rockwell"/>
                <a:sym typeface="Rockwell"/>
              </a:defRPr>
            </a:lvl2pPr>
            <a:lvl3pPr marL="0" marR="0" lvl="2" indent="0" algn="ctr" rtl="0">
              <a:spcBef>
                <a:spcPts val="0"/>
              </a:spcBef>
              <a:buNone/>
              <a:defRPr sz="1400" b="1" i="0" u="none" strike="noStrike" cap="none">
                <a:solidFill>
                  <a:srgbClr val="FFFFFF"/>
                </a:solidFill>
                <a:latin typeface="Rockwell"/>
                <a:ea typeface="Rockwell"/>
                <a:cs typeface="Rockwell"/>
                <a:sym typeface="Rockwell"/>
              </a:defRPr>
            </a:lvl3pPr>
            <a:lvl4pPr marL="0" marR="0" lvl="3" indent="0" algn="ctr" rtl="0">
              <a:spcBef>
                <a:spcPts val="0"/>
              </a:spcBef>
              <a:buNone/>
              <a:defRPr sz="1400" b="1" i="0" u="none" strike="noStrike" cap="none">
                <a:solidFill>
                  <a:srgbClr val="FFFFFF"/>
                </a:solidFill>
                <a:latin typeface="Rockwell"/>
                <a:ea typeface="Rockwell"/>
                <a:cs typeface="Rockwell"/>
                <a:sym typeface="Rockwell"/>
              </a:defRPr>
            </a:lvl4pPr>
            <a:lvl5pPr marL="0" marR="0" lvl="4" indent="0" algn="ctr" rtl="0">
              <a:spcBef>
                <a:spcPts val="0"/>
              </a:spcBef>
              <a:buNone/>
              <a:defRPr sz="1400" b="1" i="0" u="none" strike="noStrike" cap="none">
                <a:solidFill>
                  <a:srgbClr val="FFFFFF"/>
                </a:solidFill>
                <a:latin typeface="Rockwell"/>
                <a:ea typeface="Rockwell"/>
                <a:cs typeface="Rockwell"/>
                <a:sym typeface="Rockwell"/>
              </a:defRPr>
            </a:lvl5pPr>
            <a:lvl6pPr marL="0" marR="0" lvl="5" indent="0" algn="ctr" rtl="0">
              <a:spcBef>
                <a:spcPts val="0"/>
              </a:spcBef>
              <a:buNone/>
              <a:defRPr sz="1400" b="1" i="0" u="none" strike="noStrike" cap="none">
                <a:solidFill>
                  <a:srgbClr val="FFFFFF"/>
                </a:solidFill>
                <a:latin typeface="Rockwell"/>
                <a:ea typeface="Rockwell"/>
                <a:cs typeface="Rockwell"/>
                <a:sym typeface="Rockwell"/>
              </a:defRPr>
            </a:lvl6pPr>
            <a:lvl7pPr marL="0" marR="0" lvl="6" indent="0" algn="ctr" rtl="0">
              <a:spcBef>
                <a:spcPts val="0"/>
              </a:spcBef>
              <a:buNone/>
              <a:defRPr sz="1400" b="1" i="0" u="none" strike="noStrike" cap="none">
                <a:solidFill>
                  <a:srgbClr val="FFFFFF"/>
                </a:solidFill>
                <a:latin typeface="Rockwell"/>
                <a:ea typeface="Rockwell"/>
                <a:cs typeface="Rockwell"/>
                <a:sym typeface="Rockwell"/>
              </a:defRPr>
            </a:lvl7pPr>
            <a:lvl8pPr marL="0" marR="0" lvl="7" indent="0" algn="ctr" rtl="0">
              <a:spcBef>
                <a:spcPts val="0"/>
              </a:spcBef>
              <a:buNone/>
              <a:defRPr sz="1400" b="1" i="0" u="none" strike="noStrike" cap="none">
                <a:solidFill>
                  <a:srgbClr val="FFFFFF"/>
                </a:solidFill>
                <a:latin typeface="Rockwell"/>
                <a:ea typeface="Rockwell"/>
                <a:cs typeface="Rockwell"/>
                <a:sym typeface="Rockwell"/>
              </a:defRPr>
            </a:lvl8pPr>
            <a:lvl9pPr marL="0" marR="0" lvl="8" indent="0" algn="ctr" rtl="0">
              <a:spcBef>
                <a:spcPts val="0"/>
              </a:spcBef>
              <a:buNone/>
              <a:defRPr sz="140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41.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www.udemy.com/course/database-management-system/" TargetMode="External"/><Relationship Id="rId5" Type="http://schemas.openxmlformats.org/officeDocument/2006/relationships/hyperlink" Target="https://www.mygreatlearning.com/academy/learn-for-free/courses/sql-for-data-science" TargetMode="External"/><Relationship Id="rId4" Type="http://schemas.openxmlformats.org/officeDocument/2006/relationships/hyperlink" Target="https://onlinecourses.nptel.ac.in/noc23_cs29/preview"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
          <p:cNvSpPr txBox="1">
            <a:spLocks noGrp="1"/>
          </p:cNvSpPr>
          <p:nvPr>
            <p:ph type="ctrTitle"/>
          </p:nvPr>
        </p:nvSpPr>
        <p:spPr>
          <a:xfrm>
            <a:off x="1051560" y="1432223"/>
            <a:ext cx="9966960" cy="3035808"/>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SzPts val="9600"/>
              <a:buFont typeface="Rockwell"/>
              <a:buNone/>
            </a:pPr>
            <a:r>
              <a:rPr lang="en-IN"/>
              <a:t>LECTURE 0</a:t>
            </a:r>
            <a:endParaRPr/>
          </a:p>
        </p:txBody>
      </p:sp>
      <p:sp>
        <p:nvSpPr>
          <p:cNvPr id="117" name="Google Shape;117;p1"/>
          <p:cNvSpPr txBox="1">
            <a:spLocks noGrp="1"/>
          </p:cNvSpPr>
          <p:nvPr>
            <p:ph type="subTitle" idx="1"/>
          </p:nvPr>
        </p:nvSpPr>
        <p:spPr>
          <a:xfrm>
            <a:off x="7148222" y="4389120"/>
            <a:ext cx="4325509" cy="22820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70"/>
              <a:buNone/>
            </a:pPr>
            <a:endParaRPr/>
          </a:p>
          <a:p>
            <a:pPr marL="0" lvl="0" indent="0" algn="r" rtl="0">
              <a:lnSpc>
                <a:spcPct val="90000"/>
              </a:lnSpc>
              <a:spcBef>
                <a:spcPts val="1200"/>
              </a:spcBef>
              <a:spcAft>
                <a:spcPts val="0"/>
              </a:spcAft>
              <a:buSzPts val="1870"/>
              <a:buNone/>
            </a:pPr>
            <a:endParaRPr/>
          </a:p>
        </p:txBody>
      </p:sp>
      <p:sp>
        <p:nvSpPr>
          <p:cNvPr id="118" name="Google Shape;118;p1"/>
          <p:cNvSpPr txBox="1"/>
          <p:nvPr/>
        </p:nvSpPr>
        <p:spPr>
          <a:xfrm>
            <a:off x="993913" y="4754880"/>
            <a:ext cx="398360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0" i="0" u="none" strike="noStrike" cap="none" dirty="0">
                <a:solidFill>
                  <a:schemeClr val="dk1"/>
                </a:solidFill>
                <a:latin typeface="Rockwell"/>
                <a:ea typeface="Rockwell"/>
                <a:cs typeface="Rockwell"/>
                <a:sym typeface="Rockwell"/>
              </a:rPr>
              <a:t>INT </a:t>
            </a:r>
            <a:r>
              <a:rPr lang="en-IN" sz="1800" b="0" i="0" u="none" strike="noStrike" cap="none" dirty="0" smtClean="0">
                <a:solidFill>
                  <a:schemeClr val="dk1"/>
                </a:solidFill>
                <a:latin typeface="Rockwell"/>
                <a:ea typeface="Rockwell"/>
                <a:cs typeface="Rockwell"/>
                <a:sym typeface="Rockwell"/>
              </a:rPr>
              <a:t>306</a:t>
            </a:r>
            <a:endParaRPr dirty="0"/>
          </a:p>
          <a:p>
            <a:pPr marL="0" marR="0" lvl="0" indent="0" algn="l" rtl="0">
              <a:spcBef>
                <a:spcPts val="0"/>
              </a:spcBef>
              <a:spcAft>
                <a:spcPts val="0"/>
              </a:spcAft>
              <a:buNone/>
            </a:pPr>
            <a:r>
              <a:rPr lang="en-IN" sz="1800" dirty="0">
                <a:solidFill>
                  <a:schemeClr val="dk1"/>
                </a:solidFill>
                <a:latin typeface="Rockwell"/>
                <a:ea typeface="Rockwell"/>
                <a:cs typeface="Rockwell"/>
                <a:sym typeface="Rockwell"/>
              </a:rPr>
              <a:t>Database Management System</a:t>
            </a:r>
            <a:endParaRPr sz="1800" dirty="0">
              <a:solidFill>
                <a:schemeClr val="dk1"/>
              </a:solidFill>
              <a:latin typeface="Rockwell"/>
              <a:ea typeface="Rockwell"/>
              <a:cs typeface="Rockwell"/>
              <a:sym typeface="Rockwe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1c4a31dd903_0_314"/>
          <p:cNvSpPr txBox="1">
            <a:spLocks noGrp="1"/>
          </p:cNvSpPr>
          <p:nvPr>
            <p:ph type="title"/>
          </p:nvPr>
        </p:nvSpPr>
        <p:spPr>
          <a:xfrm>
            <a:off x="1426464" y="484632"/>
            <a:ext cx="13411200" cy="1609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IN" sz="4400" b="0" i="0" u="none">
                <a:solidFill>
                  <a:schemeClr val="dk1"/>
                </a:solidFill>
                <a:latin typeface="Calibri"/>
                <a:ea typeface="Calibri"/>
                <a:cs typeface="Calibri"/>
                <a:sym typeface="Calibri"/>
              </a:rPr>
              <a:t>World is full of information</a:t>
            </a:r>
            <a:endParaRPr/>
          </a:p>
        </p:txBody>
      </p:sp>
      <p:pic>
        <p:nvPicPr>
          <p:cNvPr id="176" name="Google Shape;176;g1c4a31dd903_0_314"/>
          <p:cNvPicPr preferRelativeResize="0">
            <a:picLocks noGrp="1"/>
          </p:cNvPicPr>
          <p:nvPr>
            <p:ph type="body" idx="1"/>
          </p:nvPr>
        </p:nvPicPr>
        <p:blipFill rotWithShape="1">
          <a:blip r:embed="rId3">
            <a:alphaModFix/>
          </a:blip>
          <a:srcRect/>
          <a:stretch/>
        </p:blipFill>
        <p:spPr>
          <a:xfrm>
            <a:off x="730249" y="1600200"/>
            <a:ext cx="10731600" cy="45261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2" name="Google Shape;182;g1c4a31dd903_0_394"/>
          <p:cNvPicPr preferRelativeResize="0">
            <a:picLocks noGrp="1"/>
          </p:cNvPicPr>
          <p:nvPr>
            <p:ph type="body" idx="1"/>
          </p:nvPr>
        </p:nvPicPr>
        <p:blipFill rotWithShape="1">
          <a:blip r:embed="rId3">
            <a:alphaModFix/>
          </a:blip>
          <a:srcRect/>
          <a:stretch/>
        </p:blipFill>
        <p:spPr>
          <a:xfrm>
            <a:off x="730249" y="651164"/>
            <a:ext cx="10731600" cy="5475136"/>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1c4a31dd903_0_479"/>
          <p:cNvSpPr txBox="1">
            <a:spLocks noGrp="1"/>
          </p:cNvSpPr>
          <p:nvPr>
            <p:ph type="title"/>
          </p:nvPr>
        </p:nvSpPr>
        <p:spPr>
          <a:xfrm>
            <a:off x="609600" y="228600"/>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IN" sz="4400" b="0" i="0" u="none">
                <a:solidFill>
                  <a:schemeClr val="dk1"/>
                </a:solidFill>
                <a:latin typeface="Calibri"/>
                <a:ea typeface="Calibri"/>
                <a:cs typeface="Calibri"/>
                <a:sym typeface="Calibri"/>
              </a:rPr>
              <a:t>Information systems</a:t>
            </a:r>
            <a:endParaRPr/>
          </a:p>
        </p:txBody>
      </p:sp>
      <p:pic>
        <p:nvPicPr>
          <p:cNvPr id="188" name="Google Shape;188;g1c4a31dd903_0_479"/>
          <p:cNvPicPr preferRelativeResize="0">
            <a:picLocks noGrp="1"/>
          </p:cNvPicPr>
          <p:nvPr>
            <p:ph type="body" idx="1"/>
          </p:nvPr>
        </p:nvPicPr>
        <p:blipFill rotWithShape="1">
          <a:blip r:embed="rId3">
            <a:alphaModFix/>
          </a:blip>
          <a:srcRect/>
          <a:stretch/>
        </p:blipFill>
        <p:spPr>
          <a:xfrm>
            <a:off x="730249" y="1600200"/>
            <a:ext cx="10731600" cy="452610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4" name="Google Shape;194;g1c4a31dd903_0_564"/>
          <p:cNvPicPr preferRelativeResize="0">
            <a:picLocks noGrp="1"/>
          </p:cNvPicPr>
          <p:nvPr>
            <p:ph type="body" idx="1"/>
          </p:nvPr>
        </p:nvPicPr>
        <p:blipFill rotWithShape="1">
          <a:blip r:embed="rId3">
            <a:alphaModFix/>
          </a:blip>
          <a:srcRect/>
          <a:stretch/>
        </p:blipFill>
        <p:spPr>
          <a:xfrm>
            <a:off x="730249" y="734291"/>
            <a:ext cx="10731600" cy="5392009"/>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00" name="Google Shape;200;g1c4a31dd903_0_569"/>
          <p:cNvPicPr preferRelativeResize="0">
            <a:picLocks noGrp="1"/>
          </p:cNvPicPr>
          <p:nvPr>
            <p:ph type="body" idx="1"/>
          </p:nvPr>
        </p:nvPicPr>
        <p:blipFill rotWithShape="1">
          <a:blip r:embed="rId3">
            <a:alphaModFix/>
          </a:blip>
          <a:srcRect/>
          <a:stretch/>
        </p:blipFill>
        <p:spPr>
          <a:xfrm>
            <a:off x="730249" y="651164"/>
            <a:ext cx="10731600" cy="5475136"/>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1c4a31dd903_0_574"/>
          <p:cNvSpPr txBox="1">
            <a:spLocks noGrp="1"/>
          </p:cNvSpPr>
          <p:nvPr>
            <p:ph type="title"/>
          </p:nvPr>
        </p:nvSpPr>
        <p:spPr>
          <a:xfrm>
            <a:off x="1426464" y="484632"/>
            <a:ext cx="13411200" cy="1609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IN" sz="4400" b="0" i="0" u="none">
                <a:solidFill>
                  <a:schemeClr val="dk1"/>
                </a:solidFill>
                <a:latin typeface="Calibri"/>
                <a:ea typeface="Calibri"/>
                <a:cs typeface="Calibri"/>
                <a:sym typeface="Calibri"/>
              </a:rPr>
              <a:t>Composition</a:t>
            </a:r>
            <a:endParaRPr/>
          </a:p>
        </p:txBody>
      </p:sp>
      <p:pic>
        <p:nvPicPr>
          <p:cNvPr id="206" name="Google Shape;206;g1c4a31dd903_0_574"/>
          <p:cNvPicPr preferRelativeResize="0">
            <a:picLocks noGrp="1"/>
          </p:cNvPicPr>
          <p:nvPr>
            <p:ph type="body" idx="1"/>
          </p:nvPr>
        </p:nvPicPr>
        <p:blipFill rotWithShape="1">
          <a:blip r:embed="rId3">
            <a:alphaModFix/>
          </a:blip>
          <a:srcRect/>
          <a:stretch/>
        </p:blipFill>
        <p:spPr>
          <a:xfrm>
            <a:off x="730249" y="1600200"/>
            <a:ext cx="10731600" cy="452610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1c4a31dd903_0_579"/>
          <p:cNvSpPr txBox="1">
            <a:spLocks noGrp="1"/>
          </p:cNvSpPr>
          <p:nvPr>
            <p:ph type="title"/>
          </p:nvPr>
        </p:nvSpPr>
        <p:spPr>
          <a:xfrm>
            <a:off x="1426472" y="484625"/>
            <a:ext cx="9278100" cy="1609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IN" sz="4400" b="0" i="0" u="none">
                <a:solidFill>
                  <a:schemeClr val="dk1"/>
                </a:solidFill>
                <a:latin typeface="Times New Roman"/>
                <a:ea typeface="Times New Roman"/>
                <a:cs typeface="Times New Roman"/>
                <a:sym typeface="Times New Roman"/>
              </a:rPr>
              <a:t>Data and information</a:t>
            </a:r>
            <a:endParaRPr/>
          </a:p>
        </p:txBody>
      </p:sp>
      <p:sp>
        <p:nvSpPr>
          <p:cNvPr id="212" name="Google Shape;212;g1c4a31dd903_0_579"/>
          <p:cNvSpPr txBox="1">
            <a:spLocks noGrp="1"/>
          </p:cNvSpPr>
          <p:nvPr>
            <p:ph type="body" idx="1"/>
          </p:nvPr>
        </p:nvSpPr>
        <p:spPr>
          <a:xfrm>
            <a:off x="768498" y="1805075"/>
            <a:ext cx="10619400" cy="40509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600"/>
              <a:buFont typeface="Arial"/>
              <a:buChar char="•"/>
            </a:pPr>
            <a:r>
              <a:rPr lang="en-IN" sz="2600" b="0" i="0" u="none">
                <a:solidFill>
                  <a:schemeClr val="dk1"/>
                </a:solidFill>
                <a:latin typeface="Times New Roman"/>
                <a:ea typeface="Times New Roman"/>
                <a:cs typeface="Times New Roman"/>
                <a:sym typeface="Times New Roman"/>
              </a:rPr>
              <a:t>Raw material that can be processed by any computing machine is data. </a:t>
            </a:r>
            <a:endParaRPr/>
          </a:p>
          <a:p>
            <a:pPr marL="342900" marR="0" lvl="0" indent="-342900" algn="l" rtl="0">
              <a:lnSpc>
                <a:spcPct val="100000"/>
              </a:lnSpc>
              <a:spcBef>
                <a:spcPts val="520"/>
              </a:spcBef>
              <a:spcAft>
                <a:spcPts val="0"/>
              </a:spcAft>
              <a:buClr>
                <a:schemeClr val="dk1"/>
              </a:buClr>
              <a:buSzPts val="2600"/>
              <a:buFont typeface="Arial"/>
              <a:buChar char="•"/>
            </a:pPr>
            <a:r>
              <a:rPr lang="en-IN" sz="2600" b="0" i="0" u="none">
                <a:solidFill>
                  <a:schemeClr val="dk1"/>
                </a:solidFill>
                <a:latin typeface="Times New Roman"/>
                <a:ea typeface="Times New Roman"/>
                <a:cs typeface="Times New Roman"/>
                <a:sym typeface="Times New Roman"/>
              </a:rPr>
              <a:t>Images, words, numbers , sounds etc. all forms different representations of the data.</a:t>
            </a:r>
            <a:endParaRPr/>
          </a:p>
          <a:p>
            <a:pPr marL="342900" marR="0" lvl="0" indent="-177800" algn="l" rtl="0">
              <a:lnSpc>
                <a:spcPct val="100000"/>
              </a:lnSpc>
              <a:spcBef>
                <a:spcPts val="520"/>
              </a:spcBef>
              <a:spcAft>
                <a:spcPts val="0"/>
              </a:spcAft>
              <a:buClr>
                <a:schemeClr val="dk1"/>
              </a:buClr>
              <a:buSzPts val="2600"/>
              <a:buFont typeface="Arial"/>
              <a:buNone/>
            </a:pPr>
            <a:endParaRPr sz="2600" b="0" i="0" u="none">
              <a:solidFill>
                <a:schemeClr val="dk1"/>
              </a:solidFill>
              <a:latin typeface="Times New Roman"/>
              <a:ea typeface="Times New Roman"/>
              <a:cs typeface="Times New Roman"/>
              <a:sym typeface="Times New Roman"/>
            </a:endParaRPr>
          </a:p>
          <a:p>
            <a:pPr marL="342900" marR="0" lvl="0" indent="-177800" algn="l" rtl="0">
              <a:lnSpc>
                <a:spcPct val="100000"/>
              </a:lnSpc>
              <a:spcBef>
                <a:spcPts val="520"/>
              </a:spcBef>
              <a:spcAft>
                <a:spcPts val="0"/>
              </a:spcAft>
              <a:buClr>
                <a:schemeClr val="dk1"/>
              </a:buClr>
              <a:buSzPts val="2600"/>
              <a:buFont typeface="Arial"/>
              <a:buNone/>
            </a:pPr>
            <a:endParaRPr sz="2600" b="0" i="0" u="none">
              <a:solidFill>
                <a:schemeClr val="dk1"/>
              </a:solidFill>
              <a:latin typeface="Times New Roman"/>
              <a:ea typeface="Times New Roman"/>
              <a:cs typeface="Times New Roman"/>
              <a:sym typeface="Times New Roman"/>
            </a:endParaRPr>
          </a:p>
          <a:p>
            <a:pPr marL="342900" marR="0" lvl="0" indent="-177800" algn="l" rtl="0">
              <a:spcBef>
                <a:spcPts val="520"/>
              </a:spcBef>
              <a:spcAft>
                <a:spcPts val="0"/>
              </a:spcAft>
              <a:buClr>
                <a:schemeClr val="dk1"/>
              </a:buClr>
              <a:buSzPts val="2600"/>
              <a:buFont typeface="Arial"/>
              <a:buNone/>
            </a:pPr>
            <a:endParaRPr sz="2600" b="0" i="0" u="none">
              <a:solidFill>
                <a:schemeClr val="dk1"/>
              </a:solidFill>
              <a:latin typeface="Times New Roman"/>
              <a:ea typeface="Times New Roman"/>
              <a:cs typeface="Times New Roman"/>
              <a:sym typeface="Times New Roman"/>
            </a:endParaRPr>
          </a:p>
        </p:txBody>
      </p:sp>
      <p:pic>
        <p:nvPicPr>
          <p:cNvPr id="213" name="Google Shape;213;g1c4a31dd903_0_579" descr="information.jpg"/>
          <p:cNvPicPr preferRelativeResize="0"/>
          <p:nvPr/>
        </p:nvPicPr>
        <p:blipFill rotWithShape="1">
          <a:blip r:embed="rId3">
            <a:alphaModFix/>
          </a:blip>
          <a:srcRect/>
          <a:stretch/>
        </p:blipFill>
        <p:spPr>
          <a:xfrm>
            <a:off x="1219200" y="3962400"/>
            <a:ext cx="9753599" cy="16002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1c4a31dd903_0_585"/>
          <p:cNvSpPr txBox="1">
            <a:spLocks noGrp="1"/>
          </p:cNvSpPr>
          <p:nvPr>
            <p:ph type="title"/>
          </p:nvPr>
        </p:nvSpPr>
        <p:spPr>
          <a:xfrm>
            <a:off x="101600" y="274637"/>
            <a:ext cx="114807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IN" sz="4400" b="0" i="0" u="none">
                <a:solidFill>
                  <a:schemeClr val="dk1"/>
                </a:solidFill>
                <a:latin typeface="Times New Roman"/>
                <a:ea typeface="Times New Roman"/>
                <a:cs typeface="Times New Roman"/>
                <a:sym typeface="Times New Roman"/>
              </a:rPr>
              <a:t>Database</a:t>
            </a:r>
            <a:endParaRPr/>
          </a:p>
        </p:txBody>
      </p:sp>
      <p:sp>
        <p:nvSpPr>
          <p:cNvPr id="219" name="Google Shape;219;g1c4a31dd903_0_585"/>
          <p:cNvSpPr txBox="1">
            <a:spLocks noGrp="1"/>
          </p:cNvSpPr>
          <p:nvPr>
            <p:ph type="body" idx="1"/>
          </p:nvPr>
        </p:nvSpPr>
        <p:spPr>
          <a:xfrm>
            <a:off x="609600" y="1295400"/>
            <a:ext cx="10972800" cy="4830900"/>
          </a:xfrm>
          <a:prstGeom prst="rect">
            <a:avLst/>
          </a:prstGeom>
          <a:noFill/>
          <a:ln>
            <a:noFill/>
          </a:ln>
        </p:spPr>
        <p:txBody>
          <a:bodyPr spcFirstLastPara="1" wrap="square" lIns="91425" tIns="45700" rIns="91425" bIns="45700" anchor="t" anchorCtr="0">
            <a:normAutofit/>
          </a:bodyPr>
          <a:lstStyle/>
          <a:p>
            <a:pPr marL="342900" marR="0" lvl="0" indent="-342900" algn="just" rtl="0">
              <a:lnSpc>
                <a:spcPct val="100000"/>
              </a:lnSpc>
              <a:spcBef>
                <a:spcPts val="0"/>
              </a:spcBef>
              <a:spcAft>
                <a:spcPts val="0"/>
              </a:spcAft>
              <a:buClr>
                <a:schemeClr val="dk1"/>
              </a:buClr>
              <a:buSzPts val="2800"/>
              <a:buFont typeface="Arial"/>
              <a:buChar char="•"/>
            </a:pPr>
            <a:r>
              <a:rPr lang="en-IN" sz="2800" b="0" i="0" u="none">
                <a:solidFill>
                  <a:schemeClr val="dk1"/>
                </a:solidFill>
                <a:latin typeface="Calibri"/>
                <a:ea typeface="Calibri"/>
                <a:cs typeface="Calibri"/>
                <a:sym typeface="Calibri"/>
              </a:rPr>
              <a:t>A database is  actually a place  where related piece of information is stored and various operations can be performed on it.</a:t>
            </a:r>
            <a:endParaRPr sz="2800" b="0" i="0" u="none">
              <a:solidFill>
                <a:schemeClr val="dk1"/>
              </a:solidFill>
              <a:latin typeface="Calibri"/>
              <a:ea typeface="Calibri"/>
              <a:cs typeface="Calibri"/>
              <a:sym typeface="Calibri"/>
            </a:endParaRPr>
          </a:p>
          <a:p>
            <a:pPr marL="182880" marR="0" lvl="0" indent="0" algn="just" rtl="0">
              <a:lnSpc>
                <a:spcPct val="100000"/>
              </a:lnSpc>
              <a:spcBef>
                <a:spcPts val="0"/>
              </a:spcBef>
              <a:spcAft>
                <a:spcPts val="0"/>
              </a:spcAft>
              <a:buNone/>
            </a:pPr>
            <a:endParaRPr sz="2800">
              <a:latin typeface="Calibri"/>
              <a:ea typeface="Calibri"/>
              <a:cs typeface="Calibri"/>
              <a:sym typeface="Calibri"/>
            </a:endParaRPr>
          </a:p>
          <a:p>
            <a:pPr marL="342900" marR="0" lvl="0" indent="-342900" algn="just" rtl="0">
              <a:lnSpc>
                <a:spcPct val="100000"/>
              </a:lnSpc>
              <a:spcBef>
                <a:spcPts val="560"/>
              </a:spcBef>
              <a:spcAft>
                <a:spcPts val="0"/>
              </a:spcAft>
              <a:buClr>
                <a:schemeClr val="dk1"/>
              </a:buClr>
              <a:buSzPts val="2800"/>
              <a:buFont typeface="Arial"/>
              <a:buChar char="•"/>
            </a:pPr>
            <a:r>
              <a:rPr lang="en-IN" sz="2800" b="0" i="0" u="none">
                <a:solidFill>
                  <a:schemeClr val="dk1"/>
                </a:solidFill>
                <a:latin typeface="Calibri"/>
                <a:ea typeface="Calibri"/>
                <a:cs typeface="Calibri"/>
                <a:sym typeface="Calibri"/>
              </a:rPr>
              <a:t>we can say database is a shared collection of logically related data in a systematic manner </a:t>
            </a:r>
            <a:endParaRPr sz="2800" b="0" i="0" u="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c4a31dd903_0_590"/>
          <p:cNvSpPr txBox="1">
            <a:spLocks noGrp="1"/>
          </p:cNvSpPr>
          <p:nvPr>
            <p:ph type="title"/>
          </p:nvPr>
        </p:nvSpPr>
        <p:spPr>
          <a:xfrm>
            <a:off x="1426464" y="484632"/>
            <a:ext cx="13411200" cy="1609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IN" sz="4400" b="0" i="0" u="none">
                <a:solidFill>
                  <a:schemeClr val="dk1"/>
                </a:solidFill>
                <a:latin typeface="Times New Roman"/>
                <a:ea typeface="Times New Roman"/>
                <a:cs typeface="Times New Roman"/>
                <a:sym typeface="Times New Roman"/>
              </a:rPr>
              <a:t>Database</a:t>
            </a:r>
            <a:endParaRPr/>
          </a:p>
        </p:txBody>
      </p:sp>
      <p:pic>
        <p:nvPicPr>
          <p:cNvPr id="225" name="Google Shape;225;g1c4a31dd903_0_590" descr="Organized-collection-of-related-data-Database.jpg"/>
          <p:cNvPicPr preferRelativeResize="0">
            <a:picLocks noGrp="1"/>
          </p:cNvPicPr>
          <p:nvPr>
            <p:ph type="body" idx="1"/>
          </p:nvPr>
        </p:nvPicPr>
        <p:blipFill rotWithShape="1">
          <a:blip r:embed="rId3">
            <a:alphaModFix/>
          </a:blip>
          <a:srcRect t="11111"/>
          <a:stretch/>
        </p:blipFill>
        <p:spPr>
          <a:xfrm>
            <a:off x="1422400" y="1676400"/>
            <a:ext cx="9753600" cy="365760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c4a31dd903_0_595"/>
          <p:cNvSpPr txBox="1">
            <a:spLocks noGrp="1"/>
          </p:cNvSpPr>
          <p:nvPr>
            <p:ph type="title"/>
          </p:nvPr>
        </p:nvSpPr>
        <p:spPr>
          <a:xfrm>
            <a:off x="812800" y="228600"/>
            <a:ext cx="113709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IN" sz="4400" b="0" i="0" u="none">
                <a:solidFill>
                  <a:schemeClr val="dk1"/>
                </a:solidFill>
                <a:latin typeface="Times New Roman"/>
                <a:ea typeface="Times New Roman"/>
                <a:cs typeface="Times New Roman"/>
                <a:sym typeface="Times New Roman"/>
              </a:rPr>
              <a:t>Introduction to DBMS</a:t>
            </a:r>
            <a:endParaRPr/>
          </a:p>
        </p:txBody>
      </p:sp>
      <p:sp>
        <p:nvSpPr>
          <p:cNvPr id="231" name="Google Shape;231;g1c4a31dd903_0_595"/>
          <p:cNvSpPr txBox="1">
            <a:spLocks noGrp="1"/>
          </p:cNvSpPr>
          <p:nvPr>
            <p:ph type="body" idx="1"/>
          </p:nvPr>
        </p:nvSpPr>
        <p:spPr>
          <a:xfrm>
            <a:off x="812800" y="1143000"/>
            <a:ext cx="10769700" cy="55626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2600"/>
              <a:buFont typeface="Arial"/>
              <a:buChar char="•"/>
            </a:pPr>
            <a:r>
              <a:rPr lang="en-IN" sz="2600" b="0" i="0" u="none">
                <a:solidFill>
                  <a:schemeClr val="dk1"/>
                </a:solidFill>
                <a:latin typeface="Times New Roman"/>
                <a:ea typeface="Times New Roman"/>
                <a:cs typeface="Times New Roman"/>
                <a:sym typeface="Times New Roman"/>
              </a:rPr>
              <a:t>DBMS=Database Management System</a:t>
            </a:r>
            <a:endParaRPr/>
          </a:p>
          <a:p>
            <a:pPr marL="342900" marR="0" lvl="0" indent="-342900" algn="l" rtl="0">
              <a:lnSpc>
                <a:spcPct val="100000"/>
              </a:lnSpc>
              <a:spcBef>
                <a:spcPts val="520"/>
              </a:spcBef>
              <a:spcAft>
                <a:spcPts val="0"/>
              </a:spcAft>
              <a:buClr>
                <a:schemeClr val="dk1"/>
              </a:buClr>
              <a:buSzPts val="2600"/>
              <a:buFont typeface="Arial"/>
              <a:buChar char="•"/>
            </a:pPr>
            <a:r>
              <a:rPr lang="en-IN" sz="2600" b="0" i="0" u="none">
                <a:solidFill>
                  <a:schemeClr val="dk1"/>
                </a:solidFill>
                <a:latin typeface="Times New Roman"/>
                <a:ea typeface="Times New Roman"/>
                <a:cs typeface="Times New Roman"/>
                <a:sym typeface="Times New Roman"/>
              </a:rPr>
              <a:t>Database+Management+System</a:t>
            </a:r>
            <a:endParaRPr/>
          </a:p>
          <a:p>
            <a:pPr marL="342900" marR="0" lvl="0" indent="-342900" algn="l" rtl="0">
              <a:lnSpc>
                <a:spcPct val="100000"/>
              </a:lnSpc>
              <a:spcBef>
                <a:spcPts val="520"/>
              </a:spcBef>
              <a:spcAft>
                <a:spcPts val="0"/>
              </a:spcAft>
              <a:buClr>
                <a:schemeClr val="dk1"/>
              </a:buClr>
              <a:buSzPts val="2600"/>
              <a:buFont typeface="Arial"/>
              <a:buChar char="•"/>
            </a:pPr>
            <a:r>
              <a:rPr lang="en-IN" sz="2600" b="0" i="0" u="none">
                <a:solidFill>
                  <a:schemeClr val="dk1"/>
                </a:solidFill>
                <a:latin typeface="Times New Roman"/>
                <a:ea typeface="Times New Roman"/>
                <a:cs typeface="Times New Roman"/>
                <a:sym typeface="Times New Roman"/>
              </a:rPr>
              <a:t>In which the database is managed by the system.</a:t>
            </a:r>
            <a:endParaRPr/>
          </a:p>
          <a:p>
            <a:pPr marL="342900" marR="0" lvl="0" indent="-342900" algn="l" rtl="0">
              <a:lnSpc>
                <a:spcPct val="100000"/>
              </a:lnSpc>
              <a:spcBef>
                <a:spcPts val="520"/>
              </a:spcBef>
              <a:spcAft>
                <a:spcPts val="0"/>
              </a:spcAft>
              <a:buClr>
                <a:schemeClr val="dk1"/>
              </a:buClr>
              <a:buSzPts val="2600"/>
              <a:buFont typeface="Arial"/>
              <a:buChar char="•"/>
            </a:pPr>
            <a:r>
              <a:rPr lang="en-IN" sz="2600" b="0" i="0" u="none">
                <a:solidFill>
                  <a:schemeClr val="dk1"/>
                </a:solidFill>
                <a:latin typeface="Times New Roman"/>
                <a:ea typeface="Times New Roman"/>
                <a:cs typeface="Times New Roman"/>
                <a:sym typeface="Times New Roman"/>
              </a:rPr>
              <a:t>            Database Management System</a:t>
            </a:r>
            <a:endParaRPr/>
          </a:p>
          <a:p>
            <a:pPr marL="342900" marR="0" lvl="0" indent="-177800" algn="l" rtl="0">
              <a:lnSpc>
                <a:spcPct val="100000"/>
              </a:lnSpc>
              <a:spcBef>
                <a:spcPts val="520"/>
              </a:spcBef>
              <a:spcAft>
                <a:spcPts val="0"/>
              </a:spcAft>
              <a:buClr>
                <a:schemeClr val="dk1"/>
              </a:buClr>
              <a:buSzPts val="2600"/>
              <a:buFont typeface="Arial"/>
              <a:buNone/>
            </a:pPr>
            <a:endParaRPr sz="26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520"/>
              </a:spcBef>
              <a:spcAft>
                <a:spcPts val="0"/>
              </a:spcAft>
              <a:buClr>
                <a:schemeClr val="dk1"/>
              </a:buClr>
              <a:buSzPts val="2600"/>
              <a:buFont typeface="Arial"/>
              <a:buChar char="•"/>
            </a:pPr>
            <a:r>
              <a:rPr lang="en-IN" sz="2600" b="0" i="0" u="none">
                <a:solidFill>
                  <a:schemeClr val="dk1"/>
                </a:solidFill>
                <a:latin typeface="Times New Roman"/>
                <a:ea typeface="Times New Roman"/>
                <a:cs typeface="Times New Roman"/>
                <a:sym typeface="Times New Roman"/>
              </a:rPr>
              <a:t>               Database+Management System</a:t>
            </a:r>
            <a:endParaRPr/>
          </a:p>
          <a:p>
            <a:pPr marL="342900" marR="0" lvl="0" indent="-342900" algn="l" rtl="0">
              <a:lnSpc>
                <a:spcPct val="100000"/>
              </a:lnSpc>
              <a:spcBef>
                <a:spcPts val="520"/>
              </a:spcBef>
              <a:spcAft>
                <a:spcPts val="0"/>
              </a:spcAft>
              <a:buClr>
                <a:schemeClr val="dk1"/>
              </a:buClr>
              <a:buSzPts val="2600"/>
              <a:buFont typeface="Arial"/>
              <a:buNone/>
            </a:pPr>
            <a:endParaRPr sz="2600" b="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520"/>
              </a:spcBef>
              <a:spcAft>
                <a:spcPts val="0"/>
              </a:spcAft>
              <a:buClr>
                <a:schemeClr val="dk1"/>
              </a:buClr>
              <a:buSzPts val="2600"/>
              <a:buFont typeface="Arial"/>
              <a:buNone/>
            </a:pPr>
            <a:r>
              <a:rPr lang="en-IN" sz="2600" b="0" i="0" u="none">
                <a:solidFill>
                  <a:schemeClr val="dk1"/>
                </a:solidFill>
                <a:latin typeface="Times New Roman"/>
                <a:ea typeface="Times New Roman"/>
                <a:cs typeface="Times New Roman"/>
                <a:sym typeface="Times New Roman"/>
              </a:rPr>
              <a:t>              collection of data      is a set of program to store &amp;</a:t>
            </a:r>
            <a:endParaRPr/>
          </a:p>
          <a:p>
            <a:pPr marL="342900" marR="0" lvl="0" indent="-342900" algn="l" rtl="0">
              <a:lnSpc>
                <a:spcPct val="100000"/>
              </a:lnSpc>
              <a:spcBef>
                <a:spcPts val="520"/>
              </a:spcBef>
              <a:spcAft>
                <a:spcPts val="0"/>
              </a:spcAft>
              <a:buClr>
                <a:schemeClr val="dk1"/>
              </a:buClr>
              <a:buSzPts val="2600"/>
              <a:buFont typeface="Arial"/>
              <a:buNone/>
            </a:pPr>
            <a:r>
              <a:rPr lang="en-IN" sz="2600" b="0" i="0" u="none">
                <a:solidFill>
                  <a:schemeClr val="dk1"/>
                </a:solidFill>
                <a:latin typeface="Times New Roman"/>
                <a:ea typeface="Times New Roman"/>
                <a:cs typeface="Times New Roman"/>
                <a:sym typeface="Times New Roman"/>
              </a:rPr>
              <a:t>                                                   retrieve the data.</a:t>
            </a:r>
            <a:endParaRPr/>
          </a:p>
        </p:txBody>
      </p:sp>
      <p:sp>
        <p:nvSpPr>
          <p:cNvPr id="232" name="Google Shape;232;g1c4a31dd903_0_595"/>
          <p:cNvSpPr/>
          <p:nvPr/>
        </p:nvSpPr>
        <p:spPr>
          <a:xfrm>
            <a:off x="4775200" y="3124200"/>
            <a:ext cx="914400" cy="457200"/>
          </a:xfrm>
          <a:prstGeom prst="downArrow">
            <a:avLst>
              <a:gd name="adj1" fmla="val 12122"/>
              <a:gd name="adj2" fmla="val 50000"/>
            </a:avLst>
          </a:prstGeom>
          <a:solidFill>
            <a:srgbClr val="00000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3" name="Google Shape;233;g1c4a31dd903_0_595"/>
          <p:cNvSpPr/>
          <p:nvPr/>
        </p:nvSpPr>
        <p:spPr>
          <a:xfrm>
            <a:off x="3962400" y="5715000"/>
            <a:ext cx="101700" cy="45900"/>
          </a:xfrm>
          <a:prstGeom prst="downArrow">
            <a:avLst>
              <a:gd name="adj1" fmla="val 10800"/>
              <a:gd name="adj2" fmla="val 50000"/>
            </a:avLst>
          </a:prstGeom>
          <a:solidFill>
            <a:schemeClr val="accent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4" name="Google Shape;234;g1c4a31dd903_0_595"/>
          <p:cNvSpPr/>
          <p:nvPr/>
        </p:nvSpPr>
        <p:spPr>
          <a:xfrm>
            <a:off x="3352800" y="4038600"/>
            <a:ext cx="1117500" cy="571500"/>
          </a:xfrm>
          <a:prstGeom prst="downArrow">
            <a:avLst>
              <a:gd name="adj1" fmla="val 10800"/>
              <a:gd name="adj2" fmla="val 50000"/>
            </a:avLst>
          </a:prstGeom>
          <a:solidFill>
            <a:schemeClr val="dk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5" name="Google Shape;235;g1c4a31dd903_0_595"/>
          <p:cNvSpPr/>
          <p:nvPr/>
        </p:nvSpPr>
        <p:spPr>
          <a:xfrm>
            <a:off x="5588000" y="4038600"/>
            <a:ext cx="1117500" cy="571500"/>
          </a:xfrm>
          <a:prstGeom prst="downArrow">
            <a:avLst>
              <a:gd name="adj1" fmla="val 10800"/>
              <a:gd name="adj2" fmla="val 50000"/>
            </a:avLst>
          </a:prstGeom>
          <a:solidFill>
            <a:schemeClr val="dk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HOURS AND CREDIT</a:t>
            </a:r>
            <a:endParaRPr/>
          </a:p>
        </p:txBody>
      </p:sp>
      <p:sp>
        <p:nvSpPr>
          <p:cNvPr id="124" name="Google Shape;124;p2"/>
          <p:cNvSpPr txBox="1">
            <a:spLocks noGrp="1"/>
          </p:cNvSpPr>
          <p:nvPr>
            <p:ph type="body" idx="1"/>
          </p:nvPr>
        </p:nvSpPr>
        <p:spPr>
          <a:xfrm>
            <a:off x="1069848" y="2121408"/>
            <a:ext cx="10058400" cy="4050900"/>
          </a:xfrm>
          <a:prstGeom prst="rect">
            <a:avLst/>
          </a:prstGeom>
        </p:spPr>
        <p:txBody>
          <a:bodyPr spcFirstLastPara="1" wrap="square" lIns="91425" tIns="45700" rIns="91425" bIns="45700" anchor="t" anchorCtr="0">
            <a:normAutofit/>
          </a:bodyPr>
          <a:lstStyle/>
          <a:p>
            <a:pPr marL="0" lvl="0" indent="0" algn="l" rtl="0">
              <a:spcBef>
                <a:spcPts val="1200"/>
              </a:spcBef>
              <a:spcAft>
                <a:spcPts val="0"/>
              </a:spcAft>
              <a:buNone/>
            </a:pPr>
            <a:r>
              <a:rPr lang="en-IN" dirty="0"/>
              <a:t> </a:t>
            </a:r>
            <a:endParaRPr dirty="0"/>
          </a:p>
          <a:p>
            <a:pPr marL="0" lvl="0" indent="0" algn="l" rtl="0">
              <a:spcBef>
                <a:spcPts val="1200"/>
              </a:spcBef>
              <a:spcAft>
                <a:spcPts val="0"/>
              </a:spcAft>
              <a:buNone/>
            </a:pPr>
            <a:endParaRPr dirty="0"/>
          </a:p>
          <a:p>
            <a:pPr marL="0" lvl="0" indent="0" algn="l" rtl="0">
              <a:spcBef>
                <a:spcPts val="1200"/>
              </a:spcBef>
              <a:spcAft>
                <a:spcPts val="0"/>
              </a:spcAft>
              <a:buNone/>
            </a:pPr>
            <a:r>
              <a:rPr lang="en-IN" dirty="0"/>
              <a:t>   </a:t>
            </a:r>
            <a:r>
              <a:rPr lang="en-IN" sz="3000" dirty="0"/>
              <a:t>L T P: </a:t>
            </a:r>
            <a:r>
              <a:rPr lang="en-IN" sz="3000" dirty="0" smtClean="0"/>
              <a:t>302</a:t>
            </a:r>
            <a:endParaRPr sz="3000" dirty="0"/>
          </a:p>
          <a:p>
            <a:pPr marL="0" lvl="0" indent="0" algn="l" rtl="0">
              <a:spcBef>
                <a:spcPts val="1200"/>
              </a:spcBef>
              <a:spcAft>
                <a:spcPts val="0"/>
              </a:spcAft>
              <a:buNone/>
            </a:pPr>
            <a:r>
              <a:rPr lang="en-IN" sz="3000" dirty="0"/>
              <a:t>  CREDIT: </a:t>
            </a:r>
            <a:r>
              <a:rPr lang="en-IN" sz="3000" dirty="0" smtClean="0"/>
              <a:t>4</a:t>
            </a:r>
            <a:endParaRPr sz="3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1c4a31dd903_0_604"/>
          <p:cNvSpPr txBox="1">
            <a:spLocks noGrp="1"/>
          </p:cNvSpPr>
          <p:nvPr>
            <p:ph type="body" idx="1"/>
          </p:nvPr>
        </p:nvSpPr>
        <p:spPr>
          <a:xfrm>
            <a:off x="848412" y="1018094"/>
            <a:ext cx="8615973" cy="3730766"/>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600"/>
              <a:buFont typeface="Arial"/>
              <a:buChar char="•"/>
            </a:pPr>
            <a:r>
              <a:rPr lang="en-IN" sz="2600" b="0" i="0" u="none" dirty="0">
                <a:solidFill>
                  <a:schemeClr val="dk1"/>
                </a:solidFill>
                <a:latin typeface="Times New Roman"/>
                <a:ea typeface="Times New Roman"/>
                <a:cs typeface="Times New Roman"/>
                <a:sym typeface="Times New Roman"/>
              </a:rPr>
              <a:t>A DBMS is a software(or a collection of programs) that enables users to store modify and extract information from a database as per the requirements.</a:t>
            </a:r>
            <a:endParaRPr dirty="0"/>
          </a:p>
          <a:p>
            <a:pPr marL="342900" marR="0" lvl="0" indent="-342900" algn="l" rtl="0">
              <a:lnSpc>
                <a:spcPct val="100000"/>
              </a:lnSpc>
              <a:spcBef>
                <a:spcPts val="520"/>
              </a:spcBef>
              <a:spcAft>
                <a:spcPts val="0"/>
              </a:spcAft>
              <a:buClr>
                <a:schemeClr val="dk1"/>
              </a:buClr>
              <a:buSzPts val="2600"/>
              <a:buFont typeface="Arial"/>
              <a:buChar char="•"/>
            </a:pPr>
            <a:r>
              <a:rPr lang="en-IN" sz="2600" b="0" i="0" u="none" dirty="0">
                <a:solidFill>
                  <a:schemeClr val="dk1"/>
                </a:solidFill>
                <a:latin typeface="Times New Roman"/>
                <a:ea typeface="Times New Roman"/>
                <a:cs typeface="Times New Roman"/>
                <a:sym typeface="Times New Roman"/>
              </a:rPr>
              <a:t>DBMS is actually a tool that is used to perform any kind of operation on data in database.</a:t>
            </a:r>
            <a:endParaRPr dirty="0"/>
          </a:p>
          <a:p>
            <a:pPr marL="342900" marR="0" lvl="0" indent="-342900" algn="l" rtl="0">
              <a:lnSpc>
                <a:spcPct val="100000"/>
              </a:lnSpc>
              <a:spcBef>
                <a:spcPts val="520"/>
              </a:spcBef>
              <a:spcAft>
                <a:spcPts val="0"/>
              </a:spcAft>
              <a:buClr>
                <a:schemeClr val="dk1"/>
              </a:buClr>
              <a:buSzPts val="2600"/>
              <a:buFont typeface="Arial"/>
              <a:buChar char="•"/>
            </a:pPr>
            <a:r>
              <a:rPr lang="en-IN" sz="2600" b="0" i="0" u="none" dirty="0">
                <a:solidFill>
                  <a:schemeClr val="dk1"/>
                </a:solidFill>
                <a:latin typeface="Times New Roman"/>
                <a:ea typeface="Times New Roman"/>
                <a:cs typeface="Times New Roman"/>
                <a:sym typeface="Times New Roman"/>
              </a:rPr>
              <a:t>Some DBMS examples:</a:t>
            </a:r>
            <a:endParaRPr dirty="0"/>
          </a:p>
          <a:p>
            <a:pPr marL="342900" marR="0" lvl="0" indent="-342900" algn="l" rtl="0">
              <a:lnSpc>
                <a:spcPct val="100000"/>
              </a:lnSpc>
              <a:spcBef>
                <a:spcPts val="520"/>
              </a:spcBef>
              <a:spcAft>
                <a:spcPts val="0"/>
              </a:spcAft>
              <a:buClr>
                <a:srgbClr val="00B0F0"/>
              </a:buClr>
              <a:buSzPts val="2600"/>
              <a:buFont typeface="Arial"/>
              <a:buChar char="•"/>
            </a:pPr>
            <a:r>
              <a:rPr lang="en-IN" sz="2600" b="0" i="0" u="none" dirty="0">
                <a:solidFill>
                  <a:srgbClr val="00B0F0"/>
                </a:solidFill>
                <a:latin typeface="Times New Roman"/>
                <a:ea typeface="Times New Roman"/>
                <a:cs typeface="Times New Roman"/>
                <a:sym typeface="Times New Roman"/>
              </a:rPr>
              <a:t>MySQL</a:t>
            </a:r>
            <a:endParaRPr dirty="0"/>
          </a:p>
          <a:p>
            <a:pPr marL="342900" marR="0" lvl="0" indent="-342900" algn="l" rtl="0">
              <a:lnSpc>
                <a:spcPct val="100000"/>
              </a:lnSpc>
              <a:spcBef>
                <a:spcPts val="520"/>
              </a:spcBef>
              <a:spcAft>
                <a:spcPts val="0"/>
              </a:spcAft>
              <a:buClr>
                <a:srgbClr val="00B0F0"/>
              </a:buClr>
              <a:buSzPts val="2600"/>
              <a:buFont typeface="Arial"/>
              <a:buChar char="•"/>
            </a:pPr>
            <a:r>
              <a:rPr lang="en-IN" sz="2600" b="0" i="0" u="none" dirty="0">
                <a:solidFill>
                  <a:srgbClr val="00B0F0"/>
                </a:solidFill>
                <a:latin typeface="Times New Roman"/>
                <a:ea typeface="Times New Roman"/>
                <a:cs typeface="Times New Roman"/>
                <a:sym typeface="Times New Roman"/>
              </a:rPr>
              <a:t>Oracle</a:t>
            </a:r>
            <a:endParaRPr dirty="0"/>
          </a:p>
          <a:p>
            <a:pPr marL="342900" marR="0" lvl="0" indent="-342900" algn="l" rtl="0">
              <a:lnSpc>
                <a:spcPct val="100000"/>
              </a:lnSpc>
              <a:spcBef>
                <a:spcPts val="520"/>
              </a:spcBef>
              <a:spcAft>
                <a:spcPts val="0"/>
              </a:spcAft>
              <a:buClr>
                <a:srgbClr val="00B0F0"/>
              </a:buClr>
              <a:buSzPts val="2600"/>
              <a:buFont typeface="Arial"/>
              <a:buChar char="•"/>
            </a:pPr>
            <a:r>
              <a:rPr lang="en-IN" sz="2600" b="0" i="0" u="none" dirty="0">
                <a:solidFill>
                  <a:srgbClr val="00B0F0"/>
                </a:solidFill>
                <a:latin typeface="Times New Roman"/>
                <a:ea typeface="Times New Roman"/>
                <a:cs typeface="Times New Roman"/>
                <a:sym typeface="Times New Roman"/>
              </a:rPr>
              <a:t>My SQL server</a:t>
            </a:r>
            <a:endParaRPr dirty="0"/>
          </a:p>
          <a:p>
            <a:pPr marL="342900" marR="0" lvl="0" indent="-342900" algn="l" rtl="0">
              <a:lnSpc>
                <a:spcPct val="100000"/>
              </a:lnSpc>
              <a:spcBef>
                <a:spcPts val="520"/>
              </a:spcBef>
              <a:spcAft>
                <a:spcPts val="0"/>
              </a:spcAft>
              <a:buClr>
                <a:srgbClr val="00B0F0"/>
              </a:buClr>
              <a:buSzPts val="2600"/>
              <a:buFont typeface="Arial"/>
              <a:buChar char="•"/>
            </a:pPr>
            <a:r>
              <a:rPr lang="en-IN" sz="2600" b="0" i="0" u="none" dirty="0">
                <a:solidFill>
                  <a:srgbClr val="00B0F0"/>
                </a:solidFill>
                <a:latin typeface="Times New Roman"/>
                <a:ea typeface="Times New Roman"/>
                <a:cs typeface="Times New Roman"/>
                <a:sym typeface="Times New Roman"/>
              </a:rPr>
              <a:t>IBM DB2</a:t>
            </a:r>
            <a:endParaRPr dirty="0"/>
          </a:p>
          <a:p>
            <a:pPr marL="342900" marR="0" lvl="0" indent="-342900" algn="l" rtl="0">
              <a:lnSpc>
                <a:spcPct val="100000"/>
              </a:lnSpc>
              <a:spcBef>
                <a:spcPts val="520"/>
              </a:spcBef>
              <a:spcAft>
                <a:spcPts val="0"/>
              </a:spcAft>
              <a:buClr>
                <a:srgbClr val="00B0F0"/>
              </a:buClr>
              <a:buSzPts val="2600"/>
              <a:buFont typeface="Arial"/>
              <a:buChar char="•"/>
            </a:pPr>
            <a:r>
              <a:rPr lang="en-IN" sz="2600" b="0" i="0" u="none" dirty="0" err="1">
                <a:solidFill>
                  <a:srgbClr val="00B0F0"/>
                </a:solidFill>
                <a:latin typeface="Times New Roman"/>
                <a:ea typeface="Times New Roman"/>
                <a:cs typeface="Times New Roman"/>
                <a:sym typeface="Times New Roman"/>
              </a:rPr>
              <a:t>SYnase</a:t>
            </a:r>
            <a:endParaRP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g1c4a31dd903_0_10" descr="revised Bloom's Taxonomy"/>
          <p:cNvPicPr preferRelativeResize="0"/>
          <p:nvPr/>
        </p:nvPicPr>
        <p:blipFill rotWithShape="1">
          <a:blip r:embed="rId3">
            <a:alphaModFix/>
          </a:blip>
          <a:srcRect t="12808"/>
          <a:stretch/>
        </p:blipFill>
        <p:spPr>
          <a:xfrm>
            <a:off x="1172633" y="2286000"/>
            <a:ext cx="8803214" cy="3541712"/>
          </a:xfrm>
          <a:prstGeom prst="rect">
            <a:avLst/>
          </a:prstGeom>
          <a:noFill/>
          <a:ln>
            <a:noFill/>
          </a:ln>
          <a:effectLst>
            <a:outerShdw blurRad="63500" sx="102000" sy="102000">
              <a:srgbClr val="000000">
                <a:alpha val="39610"/>
              </a:srgbClr>
            </a:outerShdw>
          </a:effectLst>
        </p:spPr>
      </p:pic>
      <p:sp>
        <p:nvSpPr>
          <p:cNvPr id="246" name="Google Shape;246;g1c4a31dd903_0_10"/>
          <p:cNvSpPr txBox="1"/>
          <p:nvPr/>
        </p:nvSpPr>
        <p:spPr>
          <a:xfrm>
            <a:off x="0" y="857250"/>
            <a:ext cx="12192000" cy="993900"/>
          </a:xfrm>
          <a:prstGeom prst="rect">
            <a:avLst/>
          </a:prstGeom>
          <a:solidFill>
            <a:srgbClr val="17375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47" name="Google Shape;247;g1c4a31dd903_0_10"/>
          <p:cNvSpPr txBox="1"/>
          <p:nvPr/>
        </p:nvSpPr>
        <p:spPr>
          <a:xfrm>
            <a:off x="0" y="857250"/>
            <a:ext cx="12192000" cy="9939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FFFFFF"/>
              </a:buClr>
              <a:buSzPts val="3600"/>
              <a:buFont typeface="Twentieth Century"/>
              <a:buNone/>
            </a:pPr>
            <a:r>
              <a:rPr lang="en-IN" sz="3600" b="1" i="0" u="none">
                <a:solidFill>
                  <a:srgbClr val="FFFFFF"/>
                </a:solidFill>
                <a:latin typeface="Twentieth Century"/>
                <a:ea typeface="Twentieth Century"/>
                <a:cs typeface="Twentieth Century"/>
                <a:sym typeface="Twentieth Century"/>
              </a:rPr>
              <a:t>Revised Bloom’s Taxonomy</a:t>
            </a:r>
            <a:endParaRPr/>
          </a:p>
        </p:txBody>
      </p:sp>
      <p:sp>
        <p:nvSpPr>
          <p:cNvPr id="248" name="Google Shape;248;g1c4a31dd903_0_10"/>
          <p:cNvSpPr txBox="1"/>
          <p:nvPr/>
        </p:nvSpPr>
        <p:spPr>
          <a:xfrm>
            <a:off x="0" y="1889125"/>
            <a:ext cx="12192000" cy="47700"/>
          </a:xfrm>
          <a:prstGeom prst="rect">
            <a:avLst/>
          </a:prstGeom>
          <a:solidFill>
            <a:srgbClr val="17375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1c4a31dd903_0_17"/>
          <p:cNvSpPr txBox="1">
            <a:spLocks noGrp="1"/>
          </p:cNvSpPr>
          <p:nvPr>
            <p:ph type="title"/>
          </p:nvPr>
        </p:nvSpPr>
        <p:spPr>
          <a:xfrm>
            <a:off x="1426464" y="484632"/>
            <a:ext cx="13411200" cy="1609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800"/>
              <a:buFont typeface="Calibri"/>
              <a:buNone/>
            </a:pPr>
            <a:r>
              <a:rPr lang="en-IN" sz="4800" b="0" i="0" u="none">
                <a:solidFill>
                  <a:srgbClr val="C00000"/>
                </a:solidFill>
                <a:latin typeface="Calibri"/>
                <a:ea typeface="Calibri"/>
                <a:cs typeface="Calibri"/>
                <a:sym typeface="Calibri"/>
              </a:rPr>
              <a:t>Course Outcome</a:t>
            </a:r>
            <a:endParaRPr/>
          </a:p>
        </p:txBody>
      </p:sp>
      <p:cxnSp>
        <p:nvCxnSpPr>
          <p:cNvPr id="254" name="Google Shape;254;g1c4a31dd903_0_17"/>
          <p:cNvCxnSpPr/>
          <p:nvPr/>
        </p:nvCxnSpPr>
        <p:spPr>
          <a:xfrm>
            <a:off x="776966" y="876162"/>
            <a:ext cx="9408300"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pic>
        <p:nvPicPr>
          <p:cNvPr id="255" name="Google Shape;255;g1c4a31dd903_0_17"/>
          <p:cNvPicPr preferRelativeResize="0"/>
          <p:nvPr/>
        </p:nvPicPr>
        <p:blipFill rotWithShape="1">
          <a:blip r:embed="rId3">
            <a:alphaModFix/>
          </a:blip>
          <a:srcRect/>
          <a:stretch/>
        </p:blipFill>
        <p:spPr>
          <a:xfrm>
            <a:off x="9855200" y="85725"/>
            <a:ext cx="2235201" cy="679450"/>
          </a:xfrm>
          <a:prstGeom prst="rect">
            <a:avLst/>
          </a:prstGeom>
          <a:noFill/>
          <a:ln>
            <a:noFill/>
          </a:ln>
        </p:spPr>
      </p:pic>
      <p:sp>
        <p:nvSpPr>
          <p:cNvPr id="256" name="Google Shape;256;g1c4a31dd903_0_17"/>
          <p:cNvSpPr txBox="1"/>
          <p:nvPr/>
        </p:nvSpPr>
        <p:spPr>
          <a:xfrm>
            <a:off x="914400" y="1524000"/>
            <a:ext cx="9956700" cy="2308800"/>
          </a:xfrm>
          <a:prstGeom prst="rect">
            <a:avLst/>
          </a:prstGeom>
          <a:noFill/>
          <a:ln>
            <a:noFill/>
          </a:ln>
        </p:spPr>
        <p:txBody>
          <a:bodyPr spcFirstLastPara="1" wrap="square" lIns="91425" tIns="45700" rIns="91425" bIns="45700" anchor="t" anchorCtr="0">
            <a:spAutoFit/>
          </a:bodyPr>
          <a:lstStyle/>
          <a:p>
            <a:pPr marL="901700" marR="0" lvl="0" indent="-901700" algn="just" rtl="0">
              <a:lnSpc>
                <a:spcPct val="100000"/>
              </a:lnSpc>
              <a:spcBef>
                <a:spcPts val="0"/>
              </a:spcBef>
              <a:spcAft>
                <a:spcPts val="0"/>
              </a:spcAft>
              <a:buClr>
                <a:schemeClr val="dk1"/>
              </a:buClr>
              <a:buSzPts val="1800"/>
              <a:buFont typeface="Arial"/>
              <a:buNone/>
            </a:pPr>
            <a:r>
              <a:rPr lang="en-IN" sz="1800">
                <a:solidFill>
                  <a:schemeClr val="dk1"/>
                </a:solidFill>
              </a:rPr>
              <a:t>CO1 :: explain the Database components and logical design of databases </a:t>
            </a:r>
            <a:endParaRPr sz="1800">
              <a:solidFill>
                <a:schemeClr val="dk1"/>
              </a:solidFill>
            </a:endParaRPr>
          </a:p>
          <a:p>
            <a:pPr marL="901700" marR="0" lvl="0" indent="-901700" algn="just" rtl="0">
              <a:lnSpc>
                <a:spcPct val="100000"/>
              </a:lnSpc>
              <a:spcBef>
                <a:spcPts val="0"/>
              </a:spcBef>
              <a:spcAft>
                <a:spcPts val="0"/>
              </a:spcAft>
              <a:buClr>
                <a:schemeClr val="dk1"/>
              </a:buClr>
              <a:buSzPts val="1800"/>
              <a:buFont typeface="Arial"/>
              <a:buNone/>
            </a:pPr>
            <a:r>
              <a:rPr lang="en-IN" sz="1800">
                <a:solidFill>
                  <a:schemeClr val="dk1"/>
                </a:solidFill>
              </a:rPr>
              <a:t>CO2 :: practice relational constructs like algebra, constraints and SQL </a:t>
            </a:r>
            <a:endParaRPr sz="1800">
              <a:solidFill>
                <a:schemeClr val="dk1"/>
              </a:solidFill>
            </a:endParaRPr>
          </a:p>
          <a:p>
            <a:pPr marL="901700" marR="0" lvl="0" indent="-901700" algn="just" rtl="0">
              <a:lnSpc>
                <a:spcPct val="100000"/>
              </a:lnSpc>
              <a:spcBef>
                <a:spcPts val="0"/>
              </a:spcBef>
              <a:spcAft>
                <a:spcPts val="0"/>
              </a:spcAft>
              <a:buClr>
                <a:schemeClr val="dk1"/>
              </a:buClr>
              <a:buSzPts val="1800"/>
              <a:buFont typeface="Arial"/>
              <a:buNone/>
            </a:pPr>
            <a:r>
              <a:rPr lang="en-IN" sz="1800">
                <a:solidFill>
                  <a:schemeClr val="dk1"/>
                </a:solidFill>
              </a:rPr>
              <a:t>CO3 :: possess knowledge on the different issues involved in the design and implementation of relational database system </a:t>
            </a:r>
            <a:endParaRPr sz="1800">
              <a:solidFill>
                <a:schemeClr val="dk1"/>
              </a:solidFill>
            </a:endParaRPr>
          </a:p>
          <a:p>
            <a:pPr marL="901700" marR="0" lvl="0" indent="-901700" algn="just" rtl="0">
              <a:lnSpc>
                <a:spcPct val="100000"/>
              </a:lnSpc>
              <a:spcBef>
                <a:spcPts val="0"/>
              </a:spcBef>
              <a:spcAft>
                <a:spcPts val="0"/>
              </a:spcAft>
              <a:buClr>
                <a:schemeClr val="dk1"/>
              </a:buClr>
              <a:buSzPts val="1800"/>
              <a:buFont typeface="Arial"/>
              <a:buNone/>
            </a:pPr>
            <a:r>
              <a:rPr lang="en-IN" sz="1800">
                <a:solidFill>
                  <a:schemeClr val="dk1"/>
                </a:solidFill>
              </a:rPr>
              <a:t>CO4 :: learn the transaction management systems in single and concurrent environment </a:t>
            </a:r>
            <a:endParaRPr sz="1800">
              <a:solidFill>
                <a:schemeClr val="dk1"/>
              </a:solidFill>
            </a:endParaRPr>
          </a:p>
          <a:p>
            <a:pPr marL="901700" marR="0" lvl="0" indent="-901700" algn="just" rtl="0">
              <a:lnSpc>
                <a:spcPct val="100000"/>
              </a:lnSpc>
              <a:spcBef>
                <a:spcPts val="0"/>
              </a:spcBef>
              <a:spcAft>
                <a:spcPts val="0"/>
              </a:spcAft>
              <a:buClr>
                <a:schemeClr val="dk1"/>
              </a:buClr>
              <a:buSzPts val="1800"/>
              <a:buFont typeface="Arial"/>
              <a:buNone/>
            </a:pPr>
            <a:r>
              <a:rPr lang="en-IN" sz="1800">
                <a:solidFill>
                  <a:schemeClr val="dk1"/>
                </a:solidFill>
              </a:rPr>
              <a:t>CO5 :: practice programming constructs such as functions, stored procedures and triggers that can be shared by multiple forms </a:t>
            </a:r>
            <a:endParaRPr sz="1800">
              <a:solidFill>
                <a:schemeClr val="dk1"/>
              </a:solidFill>
            </a:endParaRPr>
          </a:p>
          <a:p>
            <a:pPr marL="901700" marR="0" lvl="0" indent="-901700" algn="just" rtl="0">
              <a:lnSpc>
                <a:spcPct val="100000"/>
              </a:lnSpc>
              <a:spcBef>
                <a:spcPts val="0"/>
              </a:spcBef>
              <a:spcAft>
                <a:spcPts val="0"/>
              </a:spcAft>
              <a:buClr>
                <a:schemeClr val="dk1"/>
              </a:buClr>
              <a:buSzPts val="1800"/>
              <a:buFont typeface="Arial"/>
              <a:buNone/>
            </a:pPr>
            <a:r>
              <a:rPr lang="en-IN" sz="1800">
                <a:solidFill>
                  <a:schemeClr val="dk1"/>
                </a:solidFill>
              </a:rPr>
              <a:t>CO6 :: discuss file organization techniques, reports and data management applications</a:t>
            </a: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1c4a31dd903_0_24"/>
          <p:cNvSpPr txBox="1">
            <a:spLocks noGrp="1"/>
          </p:cNvSpPr>
          <p:nvPr>
            <p:ph type="body" idx="1"/>
          </p:nvPr>
        </p:nvSpPr>
        <p:spPr>
          <a:xfrm>
            <a:off x="812800" y="1219200"/>
            <a:ext cx="10515600" cy="4805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7000"/>
              </a:lnSpc>
              <a:spcBef>
                <a:spcPts val="0"/>
              </a:spcBef>
              <a:spcAft>
                <a:spcPts val="0"/>
              </a:spcAft>
              <a:buClr>
                <a:schemeClr val="dk1"/>
              </a:buClr>
              <a:buSzPts val="1400"/>
              <a:buFont typeface="Arial"/>
              <a:buChar char="•"/>
            </a:pPr>
            <a:r>
              <a:rPr lang="en-IN" sz="1400" b="1" i="0" u="none" dirty="0">
                <a:solidFill>
                  <a:schemeClr val="dk1"/>
                </a:solidFill>
                <a:latin typeface="Arial"/>
                <a:ea typeface="Arial"/>
                <a:cs typeface="Arial"/>
                <a:sym typeface="Arial"/>
              </a:rPr>
              <a:t>PO1 </a:t>
            </a:r>
            <a:br>
              <a:rPr lang="en-IN" sz="1400" b="1" i="0" u="none" dirty="0">
                <a:solidFill>
                  <a:schemeClr val="dk1"/>
                </a:solidFill>
                <a:latin typeface="Arial"/>
                <a:ea typeface="Arial"/>
                <a:cs typeface="Arial"/>
                <a:sym typeface="Arial"/>
              </a:rPr>
            </a:br>
            <a:r>
              <a:rPr lang="en-IN" sz="1400" b="1" i="0" u="none" dirty="0">
                <a:solidFill>
                  <a:schemeClr val="dk1"/>
                </a:solidFill>
                <a:latin typeface="Arial"/>
                <a:ea typeface="Arial"/>
                <a:cs typeface="Arial"/>
                <a:sym typeface="Arial"/>
              </a:rPr>
              <a:t>Engineering Knowledge:: </a:t>
            </a:r>
            <a:r>
              <a:rPr lang="en-IN" sz="1400" b="0" i="0" u="none" dirty="0">
                <a:solidFill>
                  <a:schemeClr val="dk1"/>
                </a:solidFill>
                <a:latin typeface="Arial"/>
                <a:ea typeface="Arial"/>
                <a:cs typeface="Arial"/>
                <a:sym typeface="Arial"/>
              </a:rPr>
              <a:t>Apply the knowledge of mathematics, science, engineering fundamentals, and an engineering specialization to the solution of complex engineering problems. </a:t>
            </a:r>
            <a:endParaRPr dirty="0"/>
          </a:p>
          <a:p>
            <a:pPr marL="342900" marR="0" lvl="0" indent="-342900" algn="l" rtl="0">
              <a:lnSpc>
                <a:spcPct val="107000"/>
              </a:lnSpc>
              <a:spcBef>
                <a:spcPts val="1080"/>
              </a:spcBef>
              <a:spcAft>
                <a:spcPts val="0"/>
              </a:spcAft>
              <a:buClr>
                <a:schemeClr val="dk1"/>
              </a:buClr>
              <a:buSzPts val="1400"/>
              <a:buFont typeface="Arial"/>
              <a:buChar char="•"/>
            </a:pPr>
            <a:r>
              <a:rPr lang="en-IN" sz="1400" b="1" i="0" u="none" dirty="0">
                <a:solidFill>
                  <a:schemeClr val="dk1"/>
                </a:solidFill>
                <a:latin typeface="Arial"/>
                <a:ea typeface="Arial"/>
                <a:cs typeface="Arial"/>
                <a:sym typeface="Arial"/>
              </a:rPr>
              <a:t>PO2</a:t>
            </a:r>
            <a:br>
              <a:rPr lang="en-IN" sz="1400" b="1" i="0" u="none" dirty="0">
                <a:solidFill>
                  <a:schemeClr val="dk1"/>
                </a:solidFill>
                <a:latin typeface="Arial"/>
                <a:ea typeface="Arial"/>
                <a:cs typeface="Arial"/>
                <a:sym typeface="Arial"/>
              </a:rPr>
            </a:br>
            <a:r>
              <a:rPr lang="en-IN" sz="1400" b="1" i="0" u="none" dirty="0">
                <a:solidFill>
                  <a:schemeClr val="dk1"/>
                </a:solidFill>
                <a:latin typeface="Arial"/>
                <a:ea typeface="Arial"/>
                <a:cs typeface="Arial"/>
                <a:sym typeface="Arial"/>
              </a:rPr>
              <a:t>Problem Analysis:: </a:t>
            </a:r>
            <a:r>
              <a:rPr lang="en-IN" sz="1400" b="0" i="0" u="none" dirty="0">
                <a:solidFill>
                  <a:schemeClr val="dk1"/>
                </a:solidFill>
                <a:latin typeface="Arial"/>
                <a:ea typeface="Arial"/>
                <a:cs typeface="Arial"/>
                <a:sym typeface="Arial"/>
              </a:rPr>
              <a:t>Identify, formulate, research literature, and </a:t>
            </a:r>
            <a:r>
              <a:rPr lang="en-IN" sz="1400" b="0" i="0" u="none" dirty="0" err="1">
                <a:solidFill>
                  <a:schemeClr val="dk1"/>
                </a:solidFill>
                <a:latin typeface="Arial"/>
                <a:ea typeface="Arial"/>
                <a:cs typeface="Arial"/>
                <a:sym typeface="Arial"/>
              </a:rPr>
              <a:t>analyze</a:t>
            </a:r>
            <a:r>
              <a:rPr lang="en-IN" sz="1400" b="0" i="0" u="none" dirty="0">
                <a:solidFill>
                  <a:schemeClr val="dk1"/>
                </a:solidFill>
                <a:latin typeface="Arial"/>
                <a:ea typeface="Arial"/>
                <a:cs typeface="Arial"/>
                <a:sym typeface="Arial"/>
              </a:rPr>
              <a:t> complex engineering problems reaching substantiated conclusions using first principles of mathematics, natural sciences, and engineering sciences. </a:t>
            </a:r>
            <a:endParaRPr dirty="0"/>
          </a:p>
          <a:p>
            <a:pPr marL="342900" marR="0" lvl="0" indent="-342900" algn="l" rtl="0">
              <a:lnSpc>
                <a:spcPct val="107000"/>
              </a:lnSpc>
              <a:spcBef>
                <a:spcPts val="1080"/>
              </a:spcBef>
              <a:spcAft>
                <a:spcPts val="0"/>
              </a:spcAft>
              <a:buClr>
                <a:schemeClr val="dk1"/>
              </a:buClr>
              <a:buSzPts val="1400"/>
              <a:buFont typeface="Arial"/>
              <a:buChar char="•"/>
            </a:pPr>
            <a:r>
              <a:rPr lang="en-IN" sz="1400" b="1" i="0" u="none" dirty="0">
                <a:solidFill>
                  <a:schemeClr val="dk1"/>
                </a:solidFill>
                <a:latin typeface="Arial"/>
                <a:ea typeface="Arial"/>
                <a:cs typeface="Arial"/>
                <a:sym typeface="Arial"/>
              </a:rPr>
              <a:t>PO3</a:t>
            </a:r>
            <a:br>
              <a:rPr lang="en-IN" sz="1400" b="1" i="0" u="none" dirty="0">
                <a:solidFill>
                  <a:schemeClr val="dk1"/>
                </a:solidFill>
                <a:latin typeface="Arial"/>
                <a:ea typeface="Arial"/>
                <a:cs typeface="Arial"/>
                <a:sym typeface="Arial"/>
              </a:rPr>
            </a:br>
            <a:r>
              <a:rPr lang="en-IN" sz="1400" b="1" i="0" u="none" dirty="0">
                <a:solidFill>
                  <a:schemeClr val="dk1"/>
                </a:solidFill>
                <a:latin typeface="Arial"/>
                <a:ea typeface="Arial"/>
                <a:cs typeface="Arial"/>
                <a:sym typeface="Arial"/>
              </a:rPr>
              <a:t>Design/development of solutions:: </a:t>
            </a:r>
            <a:r>
              <a:rPr lang="en-IN" sz="1400" b="0" i="0" u="none" dirty="0">
                <a:solidFill>
                  <a:schemeClr val="dk1"/>
                </a:solidFill>
                <a:latin typeface="Arial"/>
                <a:ea typeface="Arial"/>
                <a:cs typeface="Arial"/>
                <a:sym typeface="Arial"/>
              </a:rPr>
              <a:t>Design solutions for complex engineering problems and design system components or processes that meet the specified needs with appropriate consideration for the public health and safety, and the cultural, societal, and environmental considerations. </a:t>
            </a:r>
            <a:endParaRPr dirty="0"/>
          </a:p>
          <a:p>
            <a:pPr marL="342900" marR="0" lvl="0" indent="-342900" algn="l" rtl="0">
              <a:lnSpc>
                <a:spcPct val="107000"/>
              </a:lnSpc>
              <a:spcBef>
                <a:spcPts val="1080"/>
              </a:spcBef>
              <a:spcAft>
                <a:spcPts val="0"/>
              </a:spcAft>
              <a:buClr>
                <a:schemeClr val="dk1"/>
              </a:buClr>
              <a:buSzPts val="1400"/>
              <a:buFont typeface="Arial"/>
              <a:buChar char="•"/>
            </a:pPr>
            <a:r>
              <a:rPr lang="en-IN" sz="1400" b="1" i="0" u="none" dirty="0">
                <a:solidFill>
                  <a:schemeClr val="dk1"/>
                </a:solidFill>
                <a:latin typeface="Arial"/>
                <a:ea typeface="Arial"/>
                <a:cs typeface="Arial"/>
                <a:sym typeface="Arial"/>
              </a:rPr>
              <a:t>PO4</a:t>
            </a:r>
            <a:br>
              <a:rPr lang="en-IN" sz="1400" b="1" i="0" u="none" dirty="0">
                <a:solidFill>
                  <a:schemeClr val="dk1"/>
                </a:solidFill>
                <a:latin typeface="Arial"/>
                <a:ea typeface="Arial"/>
                <a:cs typeface="Arial"/>
                <a:sym typeface="Arial"/>
              </a:rPr>
            </a:br>
            <a:r>
              <a:rPr lang="en-IN" sz="1400" b="1" i="0" u="none" dirty="0">
                <a:solidFill>
                  <a:schemeClr val="dk1"/>
                </a:solidFill>
                <a:latin typeface="Arial"/>
                <a:ea typeface="Arial"/>
                <a:cs typeface="Arial"/>
                <a:sym typeface="Arial"/>
              </a:rPr>
              <a:t>Conduct investigations of complex problems:: </a:t>
            </a:r>
            <a:r>
              <a:rPr lang="en-IN" sz="1400" b="0" i="0" u="none" dirty="0">
                <a:solidFill>
                  <a:schemeClr val="dk1"/>
                </a:solidFill>
                <a:latin typeface="Arial"/>
                <a:ea typeface="Arial"/>
                <a:cs typeface="Arial"/>
                <a:sym typeface="Arial"/>
              </a:rPr>
              <a:t>Use research-based knowledge and research methods including design of experiments, analysis and interpretation of data, and synthesis of the information to provide valid conclusions. </a:t>
            </a:r>
            <a:endParaRPr dirty="0"/>
          </a:p>
          <a:p>
            <a:pPr marL="342900" marR="0" lvl="0" indent="-254000" algn="l" rtl="0">
              <a:spcBef>
                <a:spcPts val="1080"/>
              </a:spcBef>
              <a:spcAft>
                <a:spcPts val="0"/>
              </a:spcAft>
              <a:buClr>
                <a:schemeClr val="dk1"/>
              </a:buClr>
              <a:buSzPts val="1400"/>
              <a:buFont typeface="Arial"/>
              <a:buNone/>
            </a:pPr>
            <a:endParaRPr sz="1400" b="0" i="0" u="none" dirty="0">
              <a:solidFill>
                <a:schemeClr val="dk1"/>
              </a:solidFill>
              <a:latin typeface="Arial"/>
              <a:ea typeface="Arial"/>
              <a:cs typeface="Arial"/>
              <a:sym typeface="Arial"/>
            </a:endParaRPr>
          </a:p>
        </p:txBody>
      </p:sp>
      <p:sp>
        <p:nvSpPr>
          <p:cNvPr id="262" name="Google Shape;262;g1c4a31dd903_0_24"/>
          <p:cNvSpPr txBox="1"/>
          <p:nvPr/>
        </p:nvSpPr>
        <p:spPr>
          <a:xfrm>
            <a:off x="711200" y="36512"/>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C00000"/>
              </a:buClr>
              <a:buSzPts val="4800"/>
              <a:buFont typeface="Calibri"/>
              <a:buNone/>
            </a:pPr>
            <a:r>
              <a:rPr lang="en-IN" sz="4800" b="0" i="0" u="none">
                <a:solidFill>
                  <a:srgbClr val="C00000"/>
                </a:solidFill>
                <a:latin typeface="Calibri"/>
                <a:ea typeface="Calibri"/>
                <a:cs typeface="Calibri"/>
                <a:sym typeface="Calibri"/>
              </a:rPr>
              <a:t>Program Outcomes</a:t>
            </a:r>
            <a:endParaRPr/>
          </a:p>
        </p:txBody>
      </p:sp>
      <p:cxnSp>
        <p:nvCxnSpPr>
          <p:cNvPr id="263" name="Google Shape;263;g1c4a31dd903_0_24"/>
          <p:cNvCxnSpPr/>
          <p:nvPr/>
        </p:nvCxnSpPr>
        <p:spPr>
          <a:xfrm>
            <a:off x="814916" y="990600"/>
            <a:ext cx="9408300"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1c4a31dd903_0_30"/>
          <p:cNvSpPr txBox="1">
            <a:spLocks noGrp="1"/>
          </p:cNvSpPr>
          <p:nvPr>
            <p:ph type="body" idx="1"/>
          </p:nvPr>
        </p:nvSpPr>
        <p:spPr>
          <a:xfrm>
            <a:off x="838200" y="1066800"/>
            <a:ext cx="10642800" cy="5110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7000"/>
              </a:lnSpc>
              <a:spcBef>
                <a:spcPts val="0"/>
              </a:spcBef>
              <a:spcAft>
                <a:spcPts val="0"/>
              </a:spcAft>
              <a:buClr>
                <a:schemeClr val="dk1"/>
              </a:buClr>
              <a:buSzPts val="1400"/>
              <a:buFont typeface="Arial"/>
              <a:buChar char="•"/>
            </a:pPr>
            <a:r>
              <a:rPr lang="en-IN" sz="1400" b="1" i="0" u="none">
                <a:solidFill>
                  <a:schemeClr val="dk1"/>
                </a:solidFill>
                <a:latin typeface="Arial"/>
                <a:ea typeface="Arial"/>
                <a:cs typeface="Arial"/>
                <a:sym typeface="Arial"/>
              </a:rPr>
              <a:t>PO5</a:t>
            </a:r>
            <a:br>
              <a:rPr lang="en-IN" sz="1400" b="1" i="0" u="none">
                <a:solidFill>
                  <a:schemeClr val="dk1"/>
                </a:solidFill>
                <a:latin typeface="Arial"/>
                <a:ea typeface="Arial"/>
                <a:cs typeface="Arial"/>
                <a:sym typeface="Arial"/>
              </a:rPr>
            </a:br>
            <a:r>
              <a:rPr lang="en-IN" sz="1400" b="1" i="0" u="none">
                <a:solidFill>
                  <a:schemeClr val="dk1"/>
                </a:solidFill>
                <a:latin typeface="Arial"/>
                <a:ea typeface="Arial"/>
                <a:cs typeface="Arial"/>
                <a:sym typeface="Arial"/>
              </a:rPr>
              <a:t>Modern tool usage:: </a:t>
            </a:r>
            <a:r>
              <a:rPr lang="en-IN" sz="1400" b="0" i="0" u="none">
                <a:solidFill>
                  <a:schemeClr val="dk1"/>
                </a:solidFill>
                <a:latin typeface="Arial"/>
                <a:ea typeface="Arial"/>
                <a:cs typeface="Arial"/>
                <a:sym typeface="Arial"/>
              </a:rPr>
              <a:t>Create, select, and apply appropriate techniques, resources, and modern engineering and IT tools including prediction and modeling to complex engineering activities with an understanding of the limitations.</a:t>
            </a:r>
            <a:endParaRPr/>
          </a:p>
          <a:p>
            <a:pPr marL="342900" marR="0" lvl="0" indent="-342900" algn="l" rtl="0">
              <a:lnSpc>
                <a:spcPct val="107000"/>
              </a:lnSpc>
              <a:spcBef>
                <a:spcPts val="1080"/>
              </a:spcBef>
              <a:spcAft>
                <a:spcPts val="0"/>
              </a:spcAft>
              <a:buClr>
                <a:schemeClr val="dk1"/>
              </a:buClr>
              <a:buSzPts val="1400"/>
              <a:buFont typeface="Arial"/>
              <a:buChar char="•"/>
            </a:pPr>
            <a:r>
              <a:rPr lang="en-IN" sz="1400" b="0" i="0" u="none">
                <a:solidFill>
                  <a:schemeClr val="dk1"/>
                </a:solidFill>
                <a:latin typeface="Arial"/>
                <a:ea typeface="Arial"/>
                <a:cs typeface="Arial"/>
                <a:sym typeface="Arial"/>
              </a:rPr>
              <a:t> </a:t>
            </a:r>
            <a:r>
              <a:rPr lang="en-IN" sz="1400" b="1" i="0" u="none">
                <a:solidFill>
                  <a:schemeClr val="dk1"/>
                </a:solidFill>
                <a:latin typeface="Arial"/>
                <a:ea typeface="Arial"/>
                <a:cs typeface="Arial"/>
                <a:sym typeface="Arial"/>
              </a:rPr>
              <a:t>PO6</a:t>
            </a:r>
            <a:br>
              <a:rPr lang="en-IN" sz="1400" b="1" i="0" u="none">
                <a:solidFill>
                  <a:schemeClr val="dk1"/>
                </a:solidFill>
                <a:latin typeface="Arial"/>
                <a:ea typeface="Arial"/>
                <a:cs typeface="Arial"/>
                <a:sym typeface="Arial"/>
              </a:rPr>
            </a:br>
            <a:r>
              <a:rPr lang="en-IN" sz="1400" b="1" i="0" u="none">
                <a:solidFill>
                  <a:schemeClr val="dk1"/>
                </a:solidFill>
                <a:latin typeface="Arial"/>
                <a:ea typeface="Arial"/>
                <a:cs typeface="Arial"/>
                <a:sym typeface="Arial"/>
              </a:rPr>
              <a:t>The engineer and society:: </a:t>
            </a:r>
            <a:r>
              <a:rPr lang="en-IN" sz="1400" b="0" i="0" u="none">
                <a:solidFill>
                  <a:schemeClr val="dk1"/>
                </a:solidFill>
                <a:latin typeface="Arial"/>
                <a:ea typeface="Arial"/>
                <a:cs typeface="Arial"/>
                <a:sym typeface="Arial"/>
              </a:rPr>
              <a:t>Apply reasoning informed by the contextual knowledge to assess societal, health, safety, legal and cultural issues and the consequent responsibilities relevant to the professional engineering practice. </a:t>
            </a:r>
            <a:endParaRPr/>
          </a:p>
          <a:p>
            <a:pPr marL="342900" marR="0" lvl="0" indent="-342900" algn="l" rtl="0">
              <a:lnSpc>
                <a:spcPct val="107000"/>
              </a:lnSpc>
              <a:spcBef>
                <a:spcPts val="1080"/>
              </a:spcBef>
              <a:spcAft>
                <a:spcPts val="0"/>
              </a:spcAft>
              <a:buClr>
                <a:schemeClr val="dk1"/>
              </a:buClr>
              <a:buSzPts val="1400"/>
              <a:buFont typeface="Arial"/>
              <a:buChar char="•"/>
            </a:pPr>
            <a:r>
              <a:rPr lang="en-IN" sz="1400" b="1" i="0" u="none">
                <a:solidFill>
                  <a:schemeClr val="dk1"/>
                </a:solidFill>
                <a:latin typeface="Arial"/>
                <a:ea typeface="Arial"/>
                <a:cs typeface="Arial"/>
                <a:sym typeface="Arial"/>
              </a:rPr>
              <a:t>PO7</a:t>
            </a:r>
            <a:br>
              <a:rPr lang="en-IN" sz="1400" b="1" i="0" u="none">
                <a:solidFill>
                  <a:schemeClr val="dk1"/>
                </a:solidFill>
                <a:latin typeface="Arial"/>
                <a:ea typeface="Arial"/>
                <a:cs typeface="Arial"/>
                <a:sym typeface="Arial"/>
              </a:rPr>
            </a:br>
            <a:r>
              <a:rPr lang="en-IN" sz="1400" b="1" i="0" u="none">
                <a:solidFill>
                  <a:schemeClr val="dk1"/>
                </a:solidFill>
                <a:latin typeface="Arial"/>
                <a:ea typeface="Arial"/>
                <a:cs typeface="Arial"/>
                <a:sym typeface="Arial"/>
              </a:rPr>
              <a:t>Environment and sustainability:: </a:t>
            </a:r>
            <a:r>
              <a:rPr lang="en-IN" sz="1400" b="0" i="0" u="none">
                <a:solidFill>
                  <a:schemeClr val="dk1"/>
                </a:solidFill>
                <a:latin typeface="Arial"/>
                <a:ea typeface="Arial"/>
                <a:cs typeface="Arial"/>
                <a:sym typeface="Arial"/>
              </a:rPr>
              <a:t>Understand the impact of the professional engineering solutions in societal and environmental contexts, and demonstrate the knowledge of, and need for sustainable development. </a:t>
            </a:r>
            <a:endParaRPr/>
          </a:p>
          <a:p>
            <a:pPr marL="342900" marR="0" lvl="0" indent="-342900" algn="l" rtl="0">
              <a:lnSpc>
                <a:spcPct val="107000"/>
              </a:lnSpc>
              <a:spcBef>
                <a:spcPts val="1080"/>
              </a:spcBef>
              <a:spcAft>
                <a:spcPts val="0"/>
              </a:spcAft>
              <a:buClr>
                <a:schemeClr val="dk1"/>
              </a:buClr>
              <a:buSzPts val="1400"/>
              <a:buFont typeface="Arial"/>
              <a:buChar char="•"/>
            </a:pPr>
            <a:r>
              <a:rPr lang="en-IN" sz="1400" b="1" i="0" u="none">
                <a:solidFill>
                  <a:schemeClr val="dk1"/>
                </a:solidFill>
                <a:latin typeface="Arial"/>
                <a:ea typeface="Arial"/>
                <a:cs typeface="Arial"/>
                <a:sym typeface="Arial"/>
              </a:rPr>
              <a:t>PO8</a:t>
            </a:r>
            <a:br>
              <a:rPr lang="en-IN" sz="1400" b="1" i="0" u="none">
                <a:solidFill>
                  <a:schemeClr val="dk1"/>
                </a:solidFill>
                <a:latin typeface="Arial"/>
                <a:ea typeface="Arial"/>
                <a:cs typeface="Arial"/>
                <a:sym typeface="Arial"/>
              </a:rPr>
            </a:br>
            <a:r>
              <a:rPr lang="en-IN" sz="1400" b="1" i="0" u="none">
                <a:solidFill>
                  <a:schemeClr val="dk1"/>
                </a:solidFill>
                <a:latin typeface="Arial"/>
                <a:ea typeface="Arial"/>
                <a:cs typeface="Arial"/>
                <a:sym typeface="Arial"/>
              </a:rPr>
              <a:t>Ethics:: </a:t>
            </a:r>
            <a:r>
              <a:rPr lang="en-IN" sz="1400" b="0" i="0" u="none">
                <a:solidFill>
                  <a:schemeClr val="dk1"/>
                </a:solidFill>
                <a:latin typeface="Arial"/>
                <a:ea typeface="Arial"/>
                <a:cs typeface="Arial"/>
                <a:sym typeface="Arial"/>
              </a:rPr>
              <a:t>Apply ethical principles and commit to professional ethics and responsibilities and norms of the engineering practice. </a:t>
            </a:r>
            <a:endParaRPr/>
          </a:p>
          <a:p>
            <a:pPr marL="342900" marR="0" lvl="0" indent="-342900" algn="l" rtl="0">
              <a:lnSpc>
                <a:spcPct val="107000"/>
              </a:lnSpc>
              <a:spcBef>
                <a:spcPts val="1080"/>
              </a:spcBef>
              <a:spcAft>
                <a:spcPts val="0"/>
              </a:spcAft>
              <a:buClr>
                <a:schemeClr val="dk1"/>
              </a:buClr>
              <a:buSzPts val="1400"/>
              <a:buFont typeface="Arial"/>
              <a:buChar char="•"/>
            </a:pPr>
            <a:r>
              <a:rPr lang="en-IN" sz="1400" b="1" i="0" u="none">
                <a:solidFill>
                  <a:schemeClr val="dk1"/>
                </a:solidFill>
                <a:latin typeface="Arial"/>
                <a:ea typeface="Arial"/>
                <a:cs typeface="Arial"/>
                <a:sym typeface="Arial"/>
              </a:rPr>
              <a:t>PO9</a:t>
            </a:r>
            <a:br>
              <a:rPr lang="en-IN" sz="1400" b="1" i="0" u="none">
                <a:solidFill>
                  <a:schemeClr val="dk1"/>
                </a:solidFill>
                <a:latin typeface="Arial"/>
                <a:ea typeface="Arial"/>
                <a:cs typeface="Arial"/>
                <a:sym typeface="Arial"/>
              </a:rPr>
            </a:br>
            <a:r>
              <a:rPr lang="en-IN" sz="1400" b="1" i="0" u="none">
                <a:solidFill>
                  <a:schemeClr val="dk1"/>
                </a:solidFill>
                <a:latin typeface="Arial"/>
                <a:ea typeface="Arial"/>
                <a:cs typeface="Arial"/>
                <a:sym typeface="Arial"/>
              </a:rPr>
              <a:t> Individual and team work:: </a:t>
            </a:r>
            <a:r>
              <a:rPr lang="en-IN" sz="1400" b="0" i="0" u="none">
                <a:solidFill>
                  <a:schemeClr val="dk1"/>
                </a:solidFill>
                <a:latin typeface="Arial"/>
                <a:ea typeface="Arial"/>
                <a:cs typeface="Arial"/>
                <a:sym typeface="Arial"/>
              </a:rPr>
              <a:t>Function effectively as an individual, and as a member or leader in diverse teams, and in multidisciplinary settings. </a:t>
            </a:r>
            <a:endParaRPr/>
          </a:p>
        </p:txBody>
      </p:sp>
      <p:sp>
        <p:nvSpPr>
          <p:cNvPr id="269" name="Google Shape;269;g1c4a31dd903_0_30"/>
          <p:cNvSpPr txBox="1"/>
          <p:nvPr/>
        </p:nvSpPr>
        <p:spPr>
          <a:xfrm>
            <a:off x="711200" y="36512"/>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C00000"/>
              </a:buClr>
              <a:buSzPts val="4800"/>
              <a:buFont typeface="Calibri"/>
              <a:buNone/>
            </a:pPr>
            <a:r>
              <a:rPr lang="en-IN" sz="4800" b="0" i="0" u="none">
                <a:solidFill>
                  <a:srgbClr val="C00000"/>
                </a:solidFill>
                <a:latin typeface="Calibri"/>
                <a:ea typeface="Calibri"/>
                <a:cs typeface="Calibri"/>
                <a:sym typeface="Calibri"/>
              </a:rPr>
              <a:t>Program Outcomes</a:t>
            </a:r>
            <a:endParaRPr/>
          </a:p>
        </p:txBody>
      </p:sp>
      <p:cxnSp>
        <p:nvCxnSpPr>
          <p:cNvPr id="270" name="Google Shape;270;g1c4a31dd903_0_30"/>
          <p:cNvCxnSpPr/>
          <p:nvPr/>
        </p:nvCxnSpPr>
        <p:spPr>
          <a:xfrm>
            <a:off x="814916" y="990600"/>
            <a:ext cx="9408300"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1c4a31dd903_0_36"/>
          <p:cNvSpPr txBox="1">
            <a:spLocks noGrp="1"/>
          </p:cNvSpPr>
          <p:nvPr>
            <p:ph type="body" idx="1"/>
          </p:nvPr>
        </p:nvSpPr>
        <p:spPr>
          <a:xfrm>
            <a:off x="508000" y="1179512"/>
            <a:ext cx="109728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7000"/>
              </a:lnSpc>
              <a:spcBef>
                <a:spcPts val="0"/>
              </a:spcBef>
              <a:spcAft>
                <a:spcPts val="0"/>
              </a:spcAft>
              <a:buClr>
                <a:schemeClr val="dk1"/>
              </a:buClr>
              <a:buSzPts val="1400"/>
              <a:buFont typeface="Arial"/>
              <a:buChar char="•"/>
            </a:pPr>
            <a:r>
              <a:rPr lang="en-IN" sz="1400" b="1" i="0" u="none">
                <a:solidFill>
                  <a:schemeClr val="dk1"/>
                </a:solidFill>
                <a:latin typeface="Arial"/>
                <a:ea typeface="Arial"/>
                <a:cs typeface="Arial"/>
                <a:sym typeface="Arial"/>
              </a:rPr>
              <a:t>PO10</a:t>
            </a:r>
            <a:br>
              <a:rPr lang="en-IN" sz="1400" b="1" i="0" u="none">
                <a:solidFill>
                  <a:schemeClr val="dk1"/>
                </a:solidFill>
                <a:latin typeface="Arial"/>
                <a:ea typeface="Arial"/>
                <a:cs typeface="Arial"/>
                <a:sym typeface="Arial"/>
              </a:rPr>
            </a:br>
            <a:r>
              <a:rPr lang="en-IN" sz="1400" b="1" i="0" u="none">
                <a:solidFill>
                  <a:schemeClr val="dk1"/>
                </a:solidFill>
                <a:latin typeface="Arial"/>
                <a:ea typeface="Arial"/>
                <a:cs typeface="Arial"/>
                <a:sym typeface="Arial"/>
              </a:rPr>
              <a:t> Communication:: </a:t>
            </a:r>
            <a:r>
              <a:rPr lang="en-IN" sz="1400" b="0" i="0" u="none">
                <a:solidFill>
                  <a:schemeClr val="dk1"/>
                </a:solidFill>
                <a:latin typeface="Arial"/>
                <a:ea typeface="Arial"/>
                <a:cs typeface="Arial"/>
                <a:sym typeface="Arial"/>
              </a:rPr>
              <a:t>Communicate effectively on complex engineering activities with the engineering community and with society at large, such as, being able to comprehend and write effective reports and design documentation, make effective presentations, and give and receive clear instructions. </a:t>
            </a:r>
            <a:endParaRPr/>
          </a:p>
          <a:p>
            <a:pPr marL="342900" marR="0" lvl="0" indent="-342900" algn="l" rtl="0">
              <a:lnSpc>
                <a:spcPct val="107000"/>
              </a:lnSpc>
              <a:spcBef>
                <a:spcPts val="1080"/>
              </a:spcBef>
              <a:spcAft>
                <a:spcPts val="0"/>
              </a:spcAft>
              <a:buClr>
                <a:schemeClr val="dk1"/>
              </a:buClr>
              <a:buSzPts val="1400"/>
              <a:buFont typeface="Arial"/>
              <a:buChar char="•"/>
            </a:pPr>
            <a:r>
              <a:rPr lang="en-IN" sz="1400" b="1" i="0" u="none">
                <a:solidFill>
                  <a:schemeClr val="dk1"/>
                </a:solidFill>
                <a:latin typeface="Arial"/>
                <a:ea typeface="Arial"/>
                <a:cs typeface="Arial"/>
                <a:sym typeface="Arial"/>
              </a:rPr>
              <a:t>PO11</a:t>
            </a:r>
            <a:br>
              <a:rPr lang="en-IN" sz="1400" b="1" i="0" u="none">
                <a:solidFill>
                  <a:schemeClr val="dk1"/>
                </a:solidFill>
                <a:latin typeface="Arial"/>
                <a:ea typeface="Arial"/>
                <a:cs typeface="Arial"/>
                <a:sym typeface="Arial"/>
              </a:rPr>
            </a:br>
            <a:r>
              <a:rPr lang="en-IN" sz="1400" b="1" i="0" u="none">
                <a:solidFill>
                  <a:schemeClr val="dk1"/>
                </a:solidFill>
                <a:latin typeface="Arial"/>
                <a:ea typeface="Arial"/>
                <a:cs typeface="Arial"/>
                <a:sym typeface="Arial"/>
              </a:rPr>
              <a:t> Project management and finance:: </a:t>
            </a:r>
            <a:r>
              <a:rPr lang="en-IN" sz="1400" b="0" i="0" u="none">
                <a:solidFill>
                  <a:schemeClr val="dk1"/>
                </a:solidFill>
                <a:latin typeface="Arial"/>
                <a:ea typeface="Arial"/>
                <a:cs typeface="Arial"/>
                <a:sym typeface="Arial"/>
              </a:rPr>
              <a:t>Demonstrate knowledge and understanding of the engineering, management principles and apply the same to one’s own work, as a member or a leader in a team, manage projects efficiently in respective disciplines and multidisciplinary environments after consideration of economic and financial factors. </a:t>
            </a:r>
            <a:endParaRPr/>
          </a:p>
          <a:p>
            <a:pPr marL="342900" marR="0" lvl="0" indent="-342900" algn="l" rtl="0">
              <a:lnSpc>
                <a:spcPct val="107000"/>
              </a:lnSpc>
              <a:spcBef>
                <a:spcPts val="1080"/>
              </a:spcBef>
              <a:spcAft>
                <a:spcPts val="0"/>
              </a:spcAft>
              <a:buClr>
                <a:schemeClr val="dk1"/>
              </a:buClr>
              <a:buSzPts val="1400"/>
              <a:buFont typeface="Arial"/>
              <a:buChar char="•"/>
            </a:pPr>
            <a:r>
              <a:rPr lang="en-IN" sz="1400" b="1" i="0" u="none">
                <a:solidFill>
                  <a:schemeClr val="dk1"/>
                </a:solidFill>
                <a:latin typeface="Arial"/>
                <a:ea typeface="Arial"/>
                <a:cs typeface="Arial"/>
                <a:sym typeface="Arial"/>
              </a:rPr>
              <a:t>PO12</a:t>
            </a:r>
            <a:br>
              <a:rPr lang="en-IN" sz="1400" b="1" i="0" u="none">
                <a:solidFill>
                  <a:schemeClr val="dk1"/>
                </a:solidFill>
                <a:latin typeface="Arial"/>
                <a:ea typeface="Arial"/>
                <a:cs typeface="Arial"/>
                <a:sym typeface="Arial"/>
              </a:rPr>
            </a:br>
            <a:r>
              <a:rPr lang="en-IN" sz="1400" b="1" i="0" u="none">
                <a:solidFill>
                  <a:schemeClr val="dk1"/>
                </a:solidFill>
                <a:latin typeface="Arial"/>
                <a:ea typeface="Arial"/>
                <a:cs typeface="Arial"/>
                <a:sym typeface="Arial"/>
              </a:rPr>
              <a:t> Life-long learning:: </a:t>
            </a:r>
            <a:r>
              <a:rPr lang="en-IN" sz="1400" b="0" i="0" u="none">
                <a:solidFill>
                  <a:schemeClr val="dk1"/>
                </a:solidFill>
                <a:latin typeface="Arial"/>
                <a:ea typeface="Arial"/>
                <a:cs typeface="Arial"/>
                <a:sym typeface="Arial"/>
              </a:rPr>
              <a:t>Recognize the need for, and have the preparation and ability to engage in independent and life-long learning in the broadest context of technological change.</a:t>
            </a:r>
            <a:endParaRPr/>
          </a:p>
          <a:p>
            <a:pPr marL="342900" marR="0" lvl="0" indent="-342900" algn="l" rtl="0">
              <a:lnSpc>
                <a:spcPct val="107000"/>
              </a:lnSpc>
              <a:spcBef>
                <a:spcPts val="1080"/>
              </a:spcBef>
              <a:spcAft>
                <a:spcPts val="0"/>
              </a:spcAft>
              <a:buClr>
                <a:schemeClr val="dk1"/>
              </a:buClr>
              <a:buSzPts val="1400"/>
              <a:buFont typeface="Arial"/>
              <a:buChar char="•"/>
            </a:pPr>
            <a:r>
              <a:rPr lang="en-IN" sz="1400" b="0" i="0" u="none">
                <a:solidFill>
                  <a:schemeClr val="dk1"/>
                </a:solidFill>
                <a:latin typeface="Arial"/>
                <a:ea typeface="Arial"/>
                <a:cs typeface="Arial"/>
                <a:sym typeface="Arial"/>
              </a:rPr>
              <a:t> </a:t>
            </a:r>
            <a:r>
              <a:rPr lang="en-IN" sz="1400" b="1" i="0" u="none">
                <a:solidFill>
                  <a:schemeClr val="dk1"/>
                </a:solidFill>
                <a:latin typeface="Arial"/>
                <a:ea typeface="Arial"/>
                <a:cs typeface="Arial"/>
                <a:sym typeface="Arial"/>
              </a:rPr>
              <a:t>PO13</a:t>
            </a:r>
            <a:br>
              <a:rPr lang="en-IN" sz="1400" b="1" i="0" u="none">
                <a:solidFill>
                  <a:schemeClr val="dk1"/>
                </a:solidFill>
                <a:latin typeface="Arial"/>
                <a:ea typeface="Arial"/>
                <a:cs typeface="Arial"/>
                <a:sym typeface="Arial"/>
              </a:rPr>
            </a:br>
            <a:r>
              <a:rPr lang="en-IN" sz="1400" b="1" i="0" u="none">
                <a:solidFill>
                  <a:schemeClr val="dk1"/>
                </a:solidFill>
                <a:latin typeface="Arial"/>
                <a:ea typeface="Arial"/>
                <a:cs typeface="Arial"/>
                <a:sym typeface="Arial"/>
              </a:rPr>
              <a:t> Competitive Skills:: </a:t>
            </a:r>
            <a:r>
              <a:rPr lang="en-IN" sz="1400" b="0" i="0" u="none">
                <a:solidFill>
                  <a:schemeClr val="dk1"/>
                </a:solidFill>
                <a:latin typeface="Arial"/>
                <a:ea typeface="Arial"/>
                <a:cs typeface="Arial"/>
                <a:sym typeface="Arial"/>
              </a:rPr>
              <a:t>Ability to compete in national and international technical events and building the competitive spirit along with having a good digital footprint. </a:t>
            </a:r>
            <a:endParaRPr/>
          </a:p>
          <a:p>
            <a:pPr marL="342900" marR="0" lvl="0" indent="-254000" algn="l" rtl="0">
              <a:spcBef>
                <a:spcPts val="1080"/>
              </a:spcBef>
              <a:spcAft>
                <a:spcPts val="0"/>
              </a:spcAft>
              <a:buClr>
                <a:schemeClr val="dk1"/>
              </a:buClr>
              <a:buSzPts val="1400"/>
              <a:buFont typeface="Arial"/>
              <a:buNone/>
            </a:pPr>
            <a:endParaRPr sz="1400" b="0" i="0" u="none">
              <a:solidFill>
                <a:schemeClr val="dk1"/>
              </a:solidFill>
              <a:latin typeface="Arial"/>
              <a:ea typeface="Arial"/>
              <a:cs typeface="Arial"/>
              <a:sym typeface="Arial"/>
            </a:endParaRPr>
          </a:p>
        </p:txBody>
      </p:sp>
      <p:sp>
        <p:nvSpPr>
          <p:cNvPr id="276" name="Google Shape;276;g1c4a31dd903_0_36"/>
          <p:cNvSpPr txBox="1"/>
          <p:nvPr/>
        </p:nvSpPr>
        <p:spPr>
          <a:xfrm>
            <a:off x="711200" y="36512"/>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C00000"/>
              </a:buClr>
              <a:buSzPts val="4800"/>
              <a:buFont typeface="Calibri"/>
              <a:buNone/>
            </a:pPr>
            <a:r>
              <a:rPr lang="en-IN" sz="4800" b="0" i="0" u="none">
                <a:solidFill>
                  <a:srgbClr val="C00000"/>
                </a:solidFill>
                <a:latin typeface="Calibri"/>
                <a:ea typeface="Calibri"/>
                <a:cs typeface="Calibri"/>
                <a:sym typeface="Calibri"/>
              </a:rPr>
              <a:t>Program Outcomes</a:t>
            </a:r>
            <a:endParaRPr/>
          </a:p>
        </p:txBody>
      </p:sp>
      <p:cxnSp>
        <p:nvCxnSpPr>
          <p:cNvPr id="277" name="Google Shape;277;g1c4a31dd903_0_36"/>
          <p:cNvCxnSpPr/>
          <p:nvPr/>
        </p:nvCxnSpPr>
        <p:spPr>
          <a:xfrm>
            <a:off x="814916" y="990600"/>
            <a:ext cx="9408300"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UNIT 1: INTRODUCTION TO DATABASES</a:t>
            </a:r>
            <a:endParaRPr/>
          </a:p>
        </p:txBody>
      </p:sp>
      <p:sp>
        <p:nvSpPr>
          <p:cNvPr id="291" name="Google Shape;291;p4"/>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182880" algn="l" rtl="0">
              <a:lnSpc>
                <a:spcPct val="90000"/>
              </a:lnSpc>
              <a:spcBef>
                <a:spcPts val="0"/>
              </a:spcBef>
              <a:spcAft>
                <a:spcPts val="0"/>
              </a:spcAft>
              <a:buSzPts val="2380"/>
              <a:buChar char="▪"/>
            </a:pPr>
            <a:r>
              <a:rPr lang="en-IN" sz="2800" b="1"/>
              <a:t>What is data?</a:t>
            </a:r>
            <a:endParaRPr/>
          </a:p>
          <a:p>
            <a:pPr marL="182880" lvl="0" indent="-31750" algn="l" rtl="0">
              <a:lnSpc>
                <a:spcPct val="90000"/>
              </a:lnSpc>
              <a:spcBef>
                <a:spcPts val="1200"/>
              </a:spcBef>
              <a:spcAft>
                <a:spcPts val="0"/>
              </a:spcAft>
              <a:buSzPts val="2380"/>
              <a:buNone/>
            </a:pPr>
            <a:endParaRPr sz="2800" b="1"/>
          </a:p>
          <a:p>
            <a:pPr marL="182880" lvl="0" indent="-31750" algn="l" rtl="0">
              <a:lnSpc>
                <a:spcPct val="90000"/>
              </a:lnSpc>
              <a:spcBef>
                <a:spcPts val="1200"/>
              </a:spcBef>
              <a:spcAft>
                <a:spcPts val="0"/>
              </a:spcAft>
              <a:buSzPts val="2380"/>
              <a:buNone/>
            </a:pPr>
            <a:endParaRPr sz="2800" b="1"/>
          </a:p>
        </p:txBody>
      </p:sp>
      <p:pic>
        <p:nvPicPr>
          <p:cNvPr id="292" name="Google Shape;292;p4"/>
          <p:cNvPicPr preferRelativeResize="0"/>
          <p:nvPr/>
        </p:nvPicPr>
        <p:blipFill rotWithShape="1">
          <a:blip r:embed="rId3">
            <a:alphaModFix/>
          </a:blip>
          <a:srcRect/>
          <a:stretch/>
        </p:blipFill>
        <p:spPr>
          <a:xfrm>
            <a:off x="494239" y="2584175"/>
            <a:ext cx="11082860" cy="3896139"/>
          </a:xfrm>
          <a:prstGeom prst="rect">
            <a:avLst/>
          </a:prstGeom>
          <a:noFill/>
          <a:ln>
            <a:noFill/>
          </a:ln>
        </p:spPr>
      </p:pic>
      <p:sp>
        <p:nvSpPr>
          <p:cNvPr id="293" name="Google Shape;293;p4"/>
          <p:cNvSpPr/>
          <p:nvPr/>
        </p:nvSpPr>
        <p:spPr>
          <a:xfrm>
            <a:off x="859370" y="2743399"/>
            <a:ext cx="10352598" cy="1669576"/>
          </a:xfrm>
          <a:prstGeom prst="roundRect">
            <a:avLst>
              <a:gd name="adj" fmla="val 16667"/>
            </a:avLst>
          </a:prstGeom>
          <a:solidFill>
            <a:srgbClr val="A5A1A1"/>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b="1">
                <a:solidFill>
                  <a:schemeClr val="lt1"/>
                </a:solidFill>
                <a:latin typeface="Rockwell"/>
                <a:ea typeface="Rockwell"/>
                <a:cs typeface="Rockwell"/>
                <a:sym typeface="Rockwell"/>
              </a:rPr>
              <a:t>In simple words, data can be facts related to any object in consideration, For example your name, age, height, weight, etc. are some data related to you.</a:t>
            </a:r>
            <a:endParaRPr/>
          </a:p>
          <a:p>
            <a:pPr marL="0" marR="0" lvl="0" indent="0" algn="l" rtl="0">
              <a:spcBef>
                <a:spcPts val="0"/>
              </a:spcBef>
              <a:spcAft>
                <a:spcPts val="0"/>
              </a:spcAft>
              <a:buNone/>
            </a:pPr>
            <a:r>
              <a:rPr lang="en-IN" sz="1800" b="1">
                <a:solidFill>
                  <a:schemeClr val="lt1"/>
                </a:solidFill>
                <a:latin typeface="Rockwell"/>
                <a:ea typeface="Rockwell"/>
                <a:cs typeface="Rockwell"/>
                <a:sym typeface="Rockwell"/>
              </a:rPr>
              <a:t>A picture, image, file, pdf etc. can also be considered data.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5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ABOUT DATABASE!</a:t>
            </a:r>
            <a:endParaRPr/>
          </a:p>
        </p:txBody>
      </p:sp>
      <p:pic>
        <p:nvPicPr>
          <p:cNvPr id="300" name="Google Shape;300;p5"/>
          <p:cNvPicPr preferRelativeResize="0"/>
          <p:nvPr/>
        </p:nvPicPr>
        <p:blipFill rotWithShape="1">
          <a:blip r:embed="rId3">
            <a:alphaModFix/>
          </a:blip>
          <a:srcRect l="1" r="199" b="10044"/>
          <a:stretch/>
        </p:blipFill>
        <p:spPr>
          <a:xfrm>
            <a:off x="8750200" y="2449002"/>
            <a:ext cx="3049535" cy="3754208"/>
          </a:xfrm>
          <a:prstGeom prst="rect">
            <a:avLst/>
          </a:prstGeom>
          <a:noFill/>
          <a:ln>
            <a:noFill/>
          </a:ln>
        </p:spPr>
      </p:pic>
      <p:sp>
        <p:nvSpPr>
          <p:cNvPr id="301" name="Google Shape;301;p5"/>
          <p:cNvSpPr/>
          <p:nvPr/>
        </p:nvSpPr>
        <p:spPr>
          <a:xfrm>
            <a:off x="1399428" y="1908314"/>
            <a:ext cx="6671144" cy="4007457"/>
          </a:xfrm>
          <a:prstGeom prst="can">
            <a:avLst>
              <a:gd name="adj" fmla="val 25000"/>
            </a:avLst>
          </a:prstGeom>
          <a:solidFill>
            <a:srgbClr val="B89999"/>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Rockwell"/>
                <a:ea typeface="Rockwell"/>
                <a:cs typeface="Rockwell"/>
                <a:sym typeface="Rockwell"/>
              </a:rPr>
              <a:t>What is a database?</a:t>
            </a:r>
            <a:endParaRPr/>
          </a:p>
          <a:p>
            <a:pPr marL="0" marR="0" lvl="0" indent="0" algn="l" rtl="0">
              <a:spcBef>
                <a:spcPts val="0"/>
              </a:spcBef>
              <a:spcAft>
                <a:spcPts val="0"/>
              </a:spcAft>
              <a:buNone/>
            </a:pPr>
            <a:r>
              <a:rPr lang="en-IN" sz="1800">
                <a:solidFill>
                  <a:schemeClr val="lt1"/>
                </a:solidFill>
                <a:latin typeface="Rockwell"/>
                <a:ea typeface="Rockwell"/>
                <a:cs typeface="Rockwell"/>
                <a:sym typeface="Rockwell"/>
              </a:rPr>
              <a:t>A database is a systemic collection of data. Since the data in the database is organized, it makes data management easy.</a:t>
            </a:r>
            <a:endParaRPr/>
          </a:p>
          <a:p>
            <a:pPr marL="0" marR="0" lvl="0" indent="0" algn="l" rtl="0">
              <a:spcBef>
                <a:spcPts val="0"/>
              </a:spcBef>
              <a:spcAft>
                <a:spcPts val="0"/>
              </a:spcAft>
              <a:buNone/>
            </a:pPr>
            <a:r>
              <a:rPr lang="en-IN" sz="1800">
                <a:solidFill>
                  <a:schemeClr val="lt1"/>
                </a:solidFill>
                <a:latin typeface="Rockwell"/>
                <a:ea typeface="Rockwell"/>
                <a:cs typeface="Rockwell"/>
                <a:sym typeface="Rockwell"/>
              </a:rPr>
              <a:t>Database Management system (DBMS) is a collection of programs which enables its users to access Database, manipulate data and help in representation of data.</a:t>
            </a:r>
            <a:endParaRPr/>
          </a:p>
          <a:p>
            <a:pPr marL="0" marR="0" lvl="0" indent="0" algn="l" rtl="0">
              <a:spcBef>
                <a:spcPts val="0"/>
              </a:spcBef>
              <a:spcAft>
                <a:spcPts val="0"/>
              </a:spcAft>
              <a:buNone/>
            </a:pPr>
            <a:r>
              <a:rPr lang="en-IN" sz="1800">
                <a:solidFill>
                  <a:schemeClr val="lt1"/>
                </a:solidFill>
                <a:latin typeface="Rockwell"/>
                <a:ea typeface="Rockwell"/>
                <a:cs typeface="Rockwell"/>
                <a:sym typeface="Rockwell"/>
              </a:rPr>
              <a:t>It also helps control access to the database by various users </a:t>
            </a:r>
            <a:endParaRPr sz="1800">
              <a:solidFill>
                <a:schemeClr val="lt1"/>
              </a:solidFill>
              <a:latin typeface="Rockwell"/>
              <a:ea typeface="Rockwell"/>
              <a:cs typeface="Rockwell"/>
              <a:sym typeface="Rockwell"/>
            </a:endParaRPr>
          </a:p>
        </p:txBody>
      </p:sp>
      <p:sp>
        <p:nvSpPr>
          <p:cNvPr id="302" name="Google Shape;302;p5"/>
          <p:cNvSpPr/>
          <p:nvPr/>
        </p:nvSpPr>
        <p:spPr>
          <a:xfrm>
            <a:off x="8619214" y="1094895"/>
            <a:ext cx="1820848" cy="1725433"/>
          </a:xfrm>
          <a:prstGeom prst="flowChartMagneticTape">
            <a:avLst/>
          </a:prstGeom>
          <a:solidFill>
            <a:srgbClr val="B89999"/>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Rockwell"/>
                <a:ea typeface="Rockwell"/>
                <a:cs typeface="Rockwell"/>
                <a:sym typeface="Rockwell"/>
              </a:rPr>
              <a:t>Just like a container where your data is stored </a:t>
            </a:r>
            <a:endParaRPr sz="1800">
              <a:solidFill>
                <a:schemeClr val="lt1"/>
              </a:solidFill>
              <a:latin typeface="Rockwell"/>
              <a:ea typeface="Rockwell"/>
              <a:cs typeface="Rockwell"/>
              <a:sym typeface="Rockwe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6"/>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DATABASE MANAGEMENT SYSTEM</a:t>
            </a:r>
            <a:endParaRPr/>
          </a:p>
        </p:txBody>
      </p:sp>
      <p:pic>
        <p:nvPicPr>
          <p:cNvPr id="308" name="Google Shape;308;p6"/>
          <p:cNvPicPr preferRelativeResize="0"/>
          <p:nvPr/>
        </p:nvPicPr>
        <p:blipFill rotWithShape="1">
          <a:blip r:embed="rId3">
            <a:alphaModFix/>
          </a:blip>
          <a:srcRect r="11504"/>
          <a:stretch/>
        </p:blipFill>
        <p:spPr>
          <a:xfrm>
            <a:off x="540689" y="2093976"/>
            <a:ext cx="10774017" cy="4660900"/>
          </a:xfrm>
          <a:prstGeom prst="rect">
            <a:avLst/>
          </a:prstGeom>
          <a:noFill/>
          <a:ln>
            <a:noFill/>
          </a:ln>
        </p:spPr>
      </p:pic>
      <p:sp>
        <p:nvSpPr>
          <p:cNvPr id="309" name="Google Shape;309;p6"/>
          <p:cNvSpPr/>
          <p:nvPr/>
        </p:nvSpPr>
        <p:spPr>
          <a:xfrm>
            <a:off x="775649" y="2713536"/>
            <a:ext cx="6849651" cy="1391479"/>
          </a:xfrm>
          <a:prstGeom prst="roundRect">
            <a:avLst>
              <a:gd name="adj" fmla="val 16667"/>
            </a:avLst>
          </a:prstGeom>
          <a:blipFill rotWithShape="1">
            <a:blip r:embed="rId4">
              <a:alphaModFix/>
            </a:blip>
            <a:tile tx="0" ty="0" sx="60000" sy="58999" flip="none" algn="tl"/>
          </a:blip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Rockwell"/>
                <a:ea typeface="Rockwell"/>
                <a:cs typeface="Rockwell"/>
                <a:sym typeface="Rockwell"/>
              </a:rPr>
              <a:t>A collection of programs which enables users to access database, manipulate data and represent data.</a:t>
            </a:r>
            <a:endParaRPr/>
          </a:p>
        </p:txBody>
      </p:sp>
      <p:sp>
        <p:nvSpPr>
          <p:cNvPr id="310" name="Google Shape;310;p6"/>
          <p:cNvSpPr/>
          <p:nvPr/>
        </p:nvSpPr>
        <p:spPr>
          <a:xfrm>
            <a:off x="892731" y="4412024"/>
            <a:ext cx="6732569" cy="1486894"/>
          </a:xfrm>
          <a:prstGeom prst="roundRect">
            <a:avLst>
              <a:gd name="adj" fmla="val 16667"/>
            </a:avLst>
          </a:prstGeom>
          <a:blipFill rotWithShape="1">
            <a:blip r:embed="rId4">
              <a:alphaModFix/>
            </a:blip>
            <a:tile tx="0" ty="0" sx="60000" sy="58999" flip="none" algn="tl"/>
          </a:blip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dk1"/>
                </a:solidFill>
                <a:latin typeface="Rockwell"/>
                <a:ea typeface="Rockwell"/>
                <a:cs typeface="Rockwell"/>
                <a:sym typeface="Rockwell"/>
              </a:rPr>
              <a:t>A technology to store and retrieve data with utmost efficiency along with appropriate security measures.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500"/>
                                        <p:tgtEl>
                                          <p:spTgt spid="3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0"/>
                                        </p:tgtEl>
                                        <p:attrNameLst>
                                          <p:attrName>style.visibility</p:attrName>
                                        </p:attrNameLst>
                                      </p:cBhvr>
                                      <p:to>
                                        <p:strVal val="visible"/>
                                      </p:to>
                                    </p:set>
                                    <p:animEffect transition="in" filter="fade">
                                      <p:cBhvr>
                                        <p:cTn id="12" dur="5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7"/>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IS EXCEL A DATABASE?</a:t>
            </a:r>
            <a:endParaRPr/>
          </a:p>
        </p:txBody>
      </p:sp>
      <p:pic>
        <p:nvPicPr>
          <p:cNvPr id="317" name="Google Shape;317;p7" descr="Image result for excel logo"/>
          <p:cNvPicPr preferRelativeResize="0"/>
          <p:nvPr/>
        </p:nvPicPr>
        <p:blipFill rotWithShape="1">
          <a:blip r:embed="rId3">
            <a:alphaModFix/>
          </a:blip>
          <a:srcRect/>
          <a:stretch/>
        </p:blipFill>
        <p:spPr>
          <a:xfrm>
            <a:off x="3765666" y="2493818"/>
            <a:ext cx="4193790" cy="2360815"/>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txBox="1">
            <a:spLocks noGrp="1"/>
          </p:cNvSpPr>
          <p:nvPr>
            <p:ph type="title"/>
          </p:nvPr>
        </p:nvSpPr>
        <p:spPr>
          <a:xfrm>
            <a:off x="1069848" y="512064"/>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TEXT BOOK TO STUDY</a:t>
            </a:r>
            <a:endParaRPr/>
          </a:p>
        </p:txBody>
      </p:sp>
      <p:sp>
        <p:nvSpPr>
          <p:cNvPr id="130" name="Google Shape;130;p3"/>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182880" algn="l" rtl="0">
              <a:lnSpc>
                <a:spcPct val="90000"/>
              </a:lnSpc>
              <a:spcBef>
                <a:spcPts val="0"/>
              </a:spcBef>
              <a:spcAft>
                <a:spcPts val="0"/>
              </a:spcAft>
              <a:buSzPts val="2040"/>
              <a:buChar char="▪"/>
            </a:pPr>
            <a:r>
              <a:rPr lang="en-IN" sz="2400"/>
              <a:t>DATABASE SYSTEM CONCEPTS by HENRY F. KORTH, ABRAHAM SILBERSCHATZ, S. SUDARSHAN, MCGRAW HILL EDUCATION</a:t>
            </a:r>
            <a:endParaRPr/>
          </a:p>
        </p:txBody>
      </p:sp>
      <p:pic>
        <p:nvPicPr>
          <p:cNvPr id="131" name="Google Shape;131;p3"/>
          <p:cNvPicPr preferRelativeResize="0"/>
          <p:nvPr/>
        </p:nvPicPr>
        <p:blipFill rotWithShape="1">
          <a:blip r:embed="rId3">
            <a:alphaModFix/>
          </a:blip>
          <a:srcRect/>
          <a:stretch/>
        </p:blipFill>
        <p:spPr>
          <a:xfrm>
            <a:off x="4132982" y="2870421"/>
            <a:ext cx="2833021" cy="3841515"/>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8"/>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182880" algn="l" rtl="0">
              <a:lnSpc>
                <a:spcPct val="90000"/>
              </a:lnSpc>
              <a:spcBef>
                <a:spcPts val="0"/>
              </a:spcBef>
              <a:spcAft>
                <a:spcPts val="0"/>
              </a:spcAft>
              <a:buSzPts val="1700"/>
              <a:buChar char="▪"/>
            </a:pPr>
            <a:r>
              <a:rPr lang="en-IN"/>
              <a:t>Excel is not a database .</a:t>
            </a:r>
            <a:endParaRPr/>
          </a:p>
        </p:txBody>
      </p:sp>
      <p:pic>
        <p:nvPicPr>
          <p:cNvPr id="323" name="Google Shape;323;p8" descr="Image result for is excel a database"/>
          <p:cNvPicPr preferRelativeResize="0"/>
          <p:nvPr/>
        </p:nvPicPr>
        <p:blipFill rotWithShape="1">
          <a:blip r:embed="rId3">
            <a:alphaModFix/>
          </a:blip>
          <a:srcRect/>
          <a:stretch/>
        </p:blipFill>
        <p:spPr>
          <a:xfrm>
            <a:off x="3006841" y="3082635"/>
            <a:ext cx="5453745" cy="2362201"/>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9"/>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UNIT 2: RELATIONAL QUERY LANGUAGES</a:t>
            </a:r>
            <a:endParaRPr/>
          </a:p>
        </p:txBody>
      </p:sp>
      <p:grpSp>
        <p:nvGrpSpPr>
          <p:cNvPr id="329" name="Google Shape;329;p9"/>
          <p:cNvGrpSpPr/>
          <p:nvPr/>
        </p:nvGrpSpPr>
        <p:grpSpPr>
          <a:xfrm>
            <a:off x="1073907" y="2370704"/>
            <a:ext cx="10054365" cy="3551690"/>
            <a:chOff x="3932" y="249804"/>
            <a:chExt cx="10054365" cy="3551690"/>
          </a:xfrm>
        </p:grpSpPr>
        <p:sp>
          <p:nvSpPr>
            <p:cNvPr id="330" name="Google Shape;330;p9"/>
            <p:cNvSpPr/>
            <p:nvPr/>
          </p:nvSpPr>
          <p:spPr>
            <a:xfrm>
              <a:off x="200974" y="463267"/>
              <a:ext cx="4729019" cy="1477818"/>
            </a:xfrm>
            <a:prstGeom prst="rect">
              <a:avLst/>
            </a:prstGeom>
            <a:solidFill>
              <a:schemeClr val="lt1">
                <a:alpha val="40000"/>
              </a:schemeClr>
            </a:solidFill>
            <a:ln w="9525" cap="flat" cmpd="sng">
              <a:solidFill>
                <a:srgbClr val="D346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txBox="1"/>
            <p:nvPr/>
          </p:nvSpPr>
          <p:spPr>
            <a:xfrm>
              <a:off x="200974" y="463267"/>
              <a:ext cx="4729019" cy="1477818"/>
            </a:xfrm>
            <a:prstGeom prst="rect">
              <a:avLst/>
            </a:prstGeom>
            <a:noFill/>
            <a:ln>
              <a:noFill/>
            </a:ln>
          </p:spPr>
          <p:txBody>
            <a:bodyPr spcFirstLastPara="1" wrap="square" lIns="1000975" tIns="121900" rIns="121900" bIns="121900" anchor="ctr" anchorCtr="0">
              <a:noAutofit/>
            </a:bodyPr>
            <a:lstStyle/>
            <a:p>
              <a:pPr marL="0" marR="0" lvl="0" indent="0" algn="l" rtl="0">
                <a:lnSpc>
                  <a:spcPct val="90000"/>
                </a:lnSpc>
                <a:spcBef>
                  <a:spcPts val="0"/>
                </a:spcBef>
                <a:spcAft>
                  <a:spcPts val="0"/>
                </a:spcAft>
                <a:buNone/>
              </a:pPr>
              <a:r>
                <a:rPr lang="en-IN" sz="3200">
                  <a:solidFill>
                    <a:schemeClr val="dk1"/>
                  </a:solidFill>
                  <a:latin typeface="Rockwell"/>
                  <a:ea typeface="Rockwell"/>
                  <a:cs typeface="Rockwell"/>
                  <a:sym typeface="Rockwell"/>
                </a:rPr>
                <a:t>Relational Algebra</a:t>
              </a:r>
              <a:endParaRPr sz="3200">
                <a:solidFill>
                  <a:schemeClr val="dk1"/>
                </a:solidFill>
                <a:latin typeface="Rockwell"/>
                <a:ea typeface="Rockwell"/>
                <a:cs typeface="Rockwell"/>
                <a:sym typeface="Rockwell"/>
              </a:endParaRPr>
            </a:p>
          </p:txBody>
        </p:sp>
        <p:sp>
          <p:nvSpPr>
            <p:cNvPr id="332" name="Google Shape;332;p9"/>
            <p:cNvSpPr/>
            <p:nvPr/>
          </p:nvSpPr>
          <p:spPr>
            <a:xfrm>
              <a:off x="147051" y="369069"/>
              <a:ext cx="1034473" cy="1551709"/>
            </a:xfrm>
            <a:prstGeom prst="rect">
              <a:avLst/>
            </a:prstGeom>
            <a:solidFill>
              <a:srgbClr val="EABFBB"/>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5329278" y="463267"/>
              <a:ext cx="4729019" cy="1477818"/>
            </a:xfrm>
            <a:prstGeom prst="rect">
              <a:avLst/>
            </a:prstGeom>
            <a:solidFill>
              <a:schemeClr val="lt1">
                <a:alpha val="40000"/>
              </a:schemeClr>
            </a:solidFill>
            <a:ln w="9525" cap="flat" cmpd="sng">
              <a:solidFill>
                <a:srgbClr val="D346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txBox="1"/>
            <p:nvPr/>
          </p:nvSpPr>
          <p:spPr>
            <a:xfrm>
              <a:off x="5329278" y="463267"/>
              <a:ext cx="4729019" cy="1477818"/>
            </a:xfrm>
            <a:prstGeom prst="rect">
              <a:avLst/>
            </a:prstGeom>
            <a:noFill/>
            <a:ln>
              <a:noFill/>
            </a:ln>
          </p:spPr>
          <p:txBody>
            <a:bodyPr spcFirstLastPara="1" wrap="square" lIns="1000975" tIns="121900" rIns="121900" bIns="121900" anchor="ctr" anchorCtr="0">
              <a:noAutofit/>
            </a:bodyPr>
            <a:lstStyle/>
            <a:p>
              <a:pPr marL="0" marR="0" lvl="0" indent="0" algn="l" rtl="0">
                <a:lnSpc>
                  <a:spcPct val="90000"/>
                </a:lnSpc>
                <a:spcBef>
                  <a:spcPts val="0"/>
                </a:spcBef>
                <a:spcAft>
                  <a:spcPts val="0"/>
                </a:spcAft>
                <a:buNone/>
              </a:pPr>
              <a:r>
                <a:rPr lang="en-IN" sz="3200">
                  <a:solidFill>
                    <a:schemeClr val="dk1"/>
                  </a:solidFill>
                  <a:latin typeface="Rockwell"/>
                  <a:ea typeface="Rockwell"/>
                  <a:cs typeface="Rockwell"/>
                  <a:sym typeface="Rockwell"/>
                </a:rPr>
                <a:t>Data Definition Language</a:t>
              </a:r>
              <a:endParaRPr sz="3200">
                <a:solidFill>
                  <a:schemeClr val="dk1"/>
                </a:solidFill>
                <a:latin typeface="Rockwell"/>
                <a:ea typeface="Rockwell"/>
                <a:cs typeface="Rockwell"/>
                <a:sym typeface="Rockwell"/>
              </a:endParaRPr>
            </a:p>
          </p:txBody>
        </p:sp>
        <p:sp>
          <p:nvSpPr>
            <p:cNvPr id="335" name="Google Shape;335;p9"/>
            <p:cNvSpPr/>
            <p:nvPr/>
          </p:nvSpPr>
          <p:spPr>
            <a:xfrm>
              <a:off x="5128405" y="249804"/>
              <a:ext cx="1034473" cy="1551709"/>
            </a:xfrm>
            <a:prstGeom prst="rect">
              <a:avLst/>
            </a:prstGeom>
            <a:solidFill>
              <a:srgbClr val="EABFBB"/>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200974" y="2323676"/>
              <a:ext cx="4729019" cy="1477818"/>
            </a:xfrm>
            <a:prstGeom prst="rect">
              <a:avLst/>
            </a:prstGeom>
            <a:solidFill>
              <a:schemeClr val="lt1">
                <a:alpha val="40000"/>
              </a:schemeClr>
            </a:solidFill>
            <a:ln w="9525" cap="flat" cmpd="sng">
              <a:solidFill>
                <a:srgbClr val="D346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txBox="1"/>
            <p:nvPr/>
          </p:nvSpPr>
          <p:spPr>
            <a:xfrm>
              <a:off x="200974" y="2323676"/>
              <a:ext cx="4729019" cy="1477818"/>
            </a:xfrm>
            <a:prstGeom prst="rect">
              <a:avLst/>
            </a:prstGeom>
            <a:noFill/>
            <a:ln>
              <a:noFill/>
            </a:ln>
          </p:spPr>
          <p:txBody>
            <a:bodyPr spcFirstLastPara="1" wrap="square" lIns="1000975" tIns="121900" rIns="121900" bIns="121900" anchor="ctr" anchorCtr="0">
              <a:noAutofit/>
            </a:bodyPr>
            <a:lstStyle/>
            <a:p>
              <a:pPr marL="0" marR="0" lvl="0" indent="0" algn="l" rtl="0">
                <a:lnSpc>
                  <a:spcPct val="90000"/>
                </a:lnSpc>
                <a:spcBef>
                  <a:spcPts val="0"/>
                </a:spcBef>
                <a:spcAft>
                  <a:spcPts val="0"/>
                </a:spcAft>
                <a:buNone/>
              </a:pPr>
              <a:r>
                <a:rPr lang="en-IN" sz="3200">
                  <a:solidFill>
                    <a:schemeClr val="dk1"/>
                  </a:solidFill>
                  <a:latin typeface="Rockwell"/>
                  <a:ea typeface="Rockwell"/>
                  <a:cs typeface="Rockwell"/>
                  <a:sym typeface="Rockwell"/>
                </a:rPr>
                <a:t>Data Manipulation Language</a:t>
              </a:r>
              <a:endParaRPr sz="3200">
                <a:solidFill>
                  <a:schemeClr val="dk1"/>
                </a:solidFill>
                <a:latin typeface="Rockwell"/>
                <a:ea typeface="Rockwell"/>
                <a:cs typeface="Rockwell"/>
                <a:sym typeface="Rockwell"/>
              </a:endParaRPr>
            </a:p>
          </p:txBody>
        </p:sp>
        <p:sp>
          <p:nvSpPr>
            <p:cNvPr id="338" name="Google Shape;338;p9"/>
            <p:cNvSpPr/>
            <p:nvPr/>
          </p:nvSpPr>
          <p:spPr>
            <a:xfrm>
              <a:off x="3932" y="2110214"/>
              <a:ext cx="1034473" cy="1551709"/>
            </a:xfrm>
            <a:prstGeom prst="rect">
              <a:avLst/>
            </a:prstGeom>
            <a:solidFill>
              <a:srgbClr val="EABFBB"/>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5325447" y="2323676"/>
              <a:ext cx="4729019" cy="1477818"/>
            </a:xfrm>
            <a:prstGeom prst="rect">
              <a:avLst/>
            </a:prstGeom>
            <a:solidFill>
              <a:schemeClr val="lt1">
                <a:alpha val="40000"/>
              </a:schemeClr>
            </a:solidFill>
            <a:ln w="9525" cap="flat" cmpd="sng">
              <a:solidFill>
                <a:srgbClr val="D346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txBox="1"/>
            <p:nvPr/>
          </p:nvSpPr>
          <p:spPr>
            <a:xfrm>
              <a:off x="5325447" y="2323676"/>
              <a:ext cx="4729019" cy="1477818"/>
            </a:xfrm>
            <a:prstGeom prst="rect">
              <a:avLst/>
            </a:prstGeom>
            <a:noFill/>
            <a:ln>
              <a:noFill/>
            </a:ln>
          </p:spPr>
          <p:txBody>
            <a:bodyPr spcFirstLastPara="1" wrap="square" lIns="1000975" tIns="121900" rIns="121900" bIns="121900" anchor="ctr" anchorCtr="0">
              <a:noAutofit/>
            </a:bodyPr>
            <a:lstStyle/>
            <a:p>
              <a:pPr marL="0" marR="0" lvl="0" indent="0" algn="l" rtl="0">
                <a:lnSpc>
                  <a:spcPct val="90000"/>
                </a:lnSpc>
                <a:spcBef>
                  <a:spcPts val="0"/>
                </a:spcBef>
                <a:spcAft>
                  <a:spcPts val="0"/>
                </a:spcAft>
                <a:buNone/>
              </a:pPr>
              <a:r>
                <a:rPr lang="en-IN" sz="3200">
                  <a:solidFill>
                    <a:schemeClr val="dk1"/>
                  </a:solidFill>
                  <a:latin typeface="Rockwell"/>
                  <a:ea typeface="Rockwell"/>
                  <a:cs typeface="Rockwell"/>
                  <a:sym typeface="Rockwell"/>
                </a:rPr>
                <a:t>Data Control Language</a:t>
              </a:r>
              <a:endParaRPr sz="3200">
                <a:solidFill>
                  <a:schemeClr val="dk1"/>
                </a:solidFill>
                <a:latin typeface="Rockwell"/>
                <a:ea typeface="Rockwell"/>
                <a:cs typeface="Rockwell"/>
                <a:sym typeface="Rockwell"/>
              </a:endParaRPr>
            </a:p>
          </p:txBody>
        </p:sp>
        <p:sp>
          <p:nvSpPr>
            <p:cNvPr id="341" name="Google Shape;341;p9"/>
            <p:cNvSpPr/>
            <p:nvPr/>
          </p:nvSpPr>
          <p:spPr>
            <a:xfrm>
              <a:off x="5128405" y="2110214"/>
              <a:ext cx="1034473" cy="1551709"/>
            </a:xfrm>
            <a:prstGeom prst="rect">
              <a:avLst/>
            </a:prstGeom>
            <a:solidFill>
              <a:srgbClr val="EABFBB"/>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0"/>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SQL</a:t>
            </a:r>
            <a:endParaRPr/>
          </a:p>
        </p:txBody>
      </p:sp>
      <p:pic>
        <p:nvPicPr>
          <p:cNvPr id="347" name="Google Shape;347;p10"/>
          <p:cNvPicPr preferRelativeResize="0">
            <a:picLocks noGrp="1"/>
          </p:cNvPicPr>
          <p:nvPr>
            <p:ph type="body" idx="1"/>
          </p:nvPr>
        </p:nvPicPr>
        <p:blipFill rotWithShape="1">
          <a:blip r:embed="rId3">
            <a:alphaModFix/>
          </a:blip>
          <a:srcRect b="10931"/>
          <a:stretch/>
        </p:blipFill>
        <p:spPr>
          <a:xfrm>
            <a:off x="1412218" y="2986112"/>
            <a:ext cx="4876800" cy="3168198"/>
          </a:xfrm>
          <a:prstGeom prst="rect">
            <a:avLst/>
          </a:prstGeom>
          <a:noFill/>
          <a:ln>
            <a:noFill/>
          </a:ln>
        </p:spPr>
      </p:pic>
      <p:sp>
        <p:nvSpPr>
          <p:cNvPr id="348" name="Google Shape;348;p10"/>
          <p:cNvSpPr/>
          <p:nvPr/>
        </p:nvSpPr>
        <p:spPr>
          <a:xfrm>
            <a:off x="6631387" y="817791"/>
            <a:ext cx="4031311" cy="2552369"/>
          </a:xfrm>
          <a:prstGeom prst="cloudCallout">
            <a:avLst>
              <a:gd name="adj1" fmla="val -20833"/>
              <a:gd name="adj2" fmla="val 62500"/>
            </a:avLst>
          </a:prstGeom>
          <a:solidFill>
            <a:schemeClr val="accent1"/>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Rockwell"/>
                <a:ea typeface="Rockwell"/>
                <a:cs typeface="Rockwell"/>
                <a:sym typeface="Rockwell"/>
              </a:rPr>
              <a:t>What does SQL stands for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fade">
                                      <p:cBhvr>
                                        <p:cTn id="7" dur="1000"/>
                                        <p:tgtEl>
                                          <p:spTgt spid="3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7"/>
                                        </p:tgtEl>
                                        <p:attrNameLst>
                                          <p:attrName>style.visibility</p:attrName>
                                        </p:attrNameLst>
                                      </p:cBhvr>
                                      <p:to>
                                        <p:strVal val="visible"/>
                                      </p:to>
                                    </p:set>
                                    <p:animEffect transition="in" filter="fade">
                                      <p:cBhvr>
                                        <p:cTn id="12" dur="10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1"/>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ALSO SQL !!</a:t>
            </a:r>
            <a:endParaRPr/>
          </a:p>
        </p:txBody>
      </p:sp>
      <p:pic>
        <p:nvPicPr>
          <p:cNvPr id="354" name="Google Shape;354;p11"/>
          <p:cNvPicPr preferRelativeResize="0">
            <a:picLocks noGrp="1"/>
          </p:cNvPicPr>
          <p:nvPr>
            <p:ph type="body" idx="1"/>
          </p:nvPr>
        </p:nvPicPr>
        <p:blipFill rotWithShape="1">
          <a:blip r:embed="rId3">
            <a:alphaModFix/>
          </a:blip>
          <a:srcRect b="9176"/>
          <a:stretch/>
        </p:blipFill>
        <p:spPr>
          <a:xfrm>
            <a:off x="588397" y="1709530"/>
            <a:ext cx="10789920" cy="4937760"/>
          </a:xfrm>
          <a:prstGeom prst="rect">
            <a:avLst/>
          </a:prstGeom>
          <a:noFill/>
          <a:ln>
            <a:noFill/>
          </a:ln>
        </p:spPr>
      </p:pic>
      <p:sp>
        <p:nvSpPr>
          <p:cNvPr id="355" name="Google Shape;355;p11"/>
          <p:cNvSpPr/>
          <p:nvPr/>
        </p:nvSpPr>
        <p:spPr>
          <a:xfrm>
            <a:off x="4186759" y="2090761"/>
            <a:ext cx="6941489" cy="1054741"/>
          </a:xfrm>
          <a:prstGeom prst="roundRect">
            <a:avLst>
              <a:gd name="adj" fmla="val 16667"/>
            </a:avLst>
          </a:prstGeom>
          <a:blipFill rotWithShape="1">
            <a:blip r:embed="rId4">
              <a:alphaModFix/>
            </a:blip>
            <a:tile tx="0" ty="0" sx="60000" sy="58999" flip="none" algn="tl"/>
          </a:blip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dk1"/>
                </a:solidFill>
                <a:latin typeface="Rockwell"/>
                <a:ea typeface="Rockwell"/>
                <a:cs typeface="Rockwell"/>
                <a:sym typeface="Rockwell"/>
              </a:rPr>
              <a:t>A standardised programming language which is used for managing relational databases</a:t>
            </a:r>
            <a:endParaRPr sz="1800" b="1">
              <a:solidFill>
                <a:schemeClr val="dk1"/>
              </a:solidFill>
              <a:latin typeface="Rockwell"/>
              <a:ea typeface="Rockwell"/>
              <a:cs typeface="Rockwell"/>
              <a:sym typeface="Rockwell"/>
            </a:endParaRPr>
          </a:p>
        </p:txBody>
      </p:sp>
      <p:sp>
        <p:nvSpPr>
          <p:cNvPr id="356" name="Google Shape;356;p11"/>
          <p:cNvSpPr/>
          <p:nvPr/>
        </p:nvSpPr>
        <p:spPr>
          <a:xfrm>
            <a:off x="2289976" y="3317499"/>
            <a:ext cx="6941489" cy="1054741"/>
          </a:xfrm>
          <a:prstGeom prst="roundRect">
            <a:avLst>
              <a:gd name="adj" fmla="val 16667"/>
            </a:avLst>
          </a:prstGeom>
          <a:blipFill rotWithShape="1">
            <a:blip r:embed="rId4">
              <a:alphaModFix/>
            </a:blip>
            <a:tile tx="0" ty="0" sx="60000" sy="58999" flip="none" algn="tl"/>
          </a:blip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dk1"/>
                </a:solidFill>
                <a:latin typeface="Rockwell"/>
                <a:ea typeface="Rockwell"/>
                <a:cs typeface="Rockwell"/>
                <a:sym typeface="Rockwell"/>
              </a:rPr>
              <a:t>With SQL you can modify databases , add, update or delete rows of data, retrieve subsets of information from a database</a:t>
            </a:r>
            <a:endParaRPr sz="1800" b="1">
              <a:solidFill>
                <a:schemeClr val="dk1"/>
              </a:solidFill>
              <a:latin typeface="Rockwell"/>
              <a:ea typeface="Rockwell"/>
              <a:cs typeface="Rockwell"/>
              <a:sym typeface="Rockwell"/>
            </a:endParaRPr>
          </a:p>
        </p:txBody>
      </p:sp>
      <p:sp>
        <p:nvSpPr>
          <p:cNvPr id="357" name="Google Shape;357;p11"/>
          <p:cNvSpPr/>
          <p:nvPr/>
        </p:nvSpPr>
        <p:spPr>
          <a:xfrm>
            <a:off x="659958" y="4690192"/>
            <a:ext cx="6790415" cy="1054741"/>
          </a:xfrm>
          <a:prstGeom prst="roundRect">
            <a:avLst>
              <a:gd name="adj" fmla="val 16667"/>
            </a:avLst>
          </a:prstGeom>
          <a:blipFill rotWithShape="1">
            <a:blip r:embed="rId4">
              <a:alphaModFix/>
            </a:blip>
            <a:tile tx="0" ty="0" sx="60000" sy="58999" flip="none" algn="tl"/>
          </a:blip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dk1"/>
                </a:solidFill>
                <a:latin typeface="Rockwell"/>
                <a:ea typeface="Rockwell"/>
                <a:cs typeface="Rockwell"/>
                <a:sym typeface="Rockwell"/>
              </a:rPr>
              <a:t>Queries and other SQL operations are written as statements. </a:t>
            </a:r>
            <a:endParaRPr sz="1800" b="1">
              <a:solidFill>
                <a:schemeClr val="dk1"/>
              </a:solidFill>
              <a:latin typeface="Rockwell"/>
              <a:ea typeface="Rockwell"/>
              <a:cs typeface="Rockwell"/>
              <a:sym typeface="Rockwe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500"/>
                                        <p:tgtEl>
                                          <p:spTgt spid="3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6"/>
                                        </p:tgtEl>
                                        <p:attrNameLst>
                                          <p:attrName>style.visibility</p:attrName>
                                        </p:attrNameLst>
                                      </p:cBhvr>
                                      <p:to>
                                        <p:strVal val="visible"/>
                                      </p:to>
                                    </p:set>
                                    <p:animEffect transition="in" filter="fade">
                                      <p:cBhvr>
                                        <p:cTn id="12" dur="500"/>
                                        <p:tgtEl>
                                          <p:spTgt spid="3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7"/>
                                        </p:tgtEl>
                                        <p:attrNameLst>
                                          <p:attrName>style.visibility</p:attrName>
                                        </p:attrNameLst>
                                      </p:cBhvr>
                                      <p:to>
                                        <p:strVal val="visible"/>
                                      </p:to>
                                    </p:set>
                                    <p:animEffect transition="in" filter="fade">
                                      <p:cBhvr>
                                        <p:cTn id="17" dur="5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2"/>
          <p:cNvSpPr txBox="1">
            <a:spLocks noGrp="1"/>
          </p:cNvSpPr>
          <p:nvPr>
            <p:ph type="title"/>
          </p:nvPr>
        </p:nvSpPr>
        <p:spPr>
          <a:xfrm>
            <a:off x="1069848" y="512064"/>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WHICH DATABASES USE SQL?</a:t>
            </a:r>
            <a:endParaRPr/>
          </a:p>
        </p:txBody>
      </p:sp>
      <p:pic>
        <p:nvPicPr>
          <p:cNvPr id="363" name="Google Shape;363;p12"/>
          <p:cNvPicPr preferRelativeResize="0">
            <a:picLocks noGrp="1"/>
          </p:cNvPicPr>
          <p:nvPr>
            <p:ph type="body" idx="1"/>
          </p:nvPr>
        </p:nvPicPr>
        <p:blipFill rotWithShape="1">
          <a:blip r:embed="rId3">
            <a:alphaModFix/>
          </a:blip>
          <a:srcRect/>
          <a:stretch/>
        </p:blipFill>
        <p:spPr>
          <a:xfrm>
            <a:off x="2074526" y="2512612"/>
            <a:ext cx="1811702" cy="1485596"/>
          </a:xfrm>
          <a:prstGeom prst="rect">
            <a:avLst/>
          </a:prstGeom>
          <a:noFill/>
          <a:ln>
            <a:noFill/>
          </a:ln>
        </p:spPr>
      </p:pic>
      <p:pic>
        <p:nvPicPr>
          <p:cNvPr id="364" name="Google Shape;364;p12"/>
          <p:cNvPicPr preferRelativeResize="0"/>
          <p:nvPr/>
        </p:nvPicPr>
        <p:blipFill rotWithShape="1">
          <a:blip r:embed="rId4">
            <a:alphaModFix/>
          </a:blip>
          <a:srcRect/>
          <a:stretch/>
        </p:blipFill>
        <p:spPr>
          <a:xfrm>
            <a:off x="4794636" y="3399846"/>
            <a:ext cx="1822836" cy="1822836"/>
          </a:xfrm>
          <a:prstGeom prst="rect">
            <a:avLst/>
          </a:prstGeom>
          <a:noFill/>
          <a:ln>
            <a:noFill/>
          </a:ln>
        </p:spPr>
      </p:pic>
      <p:pic>
        <p:nvPicPr>
          <p:cNvPr id="365" name="Google Shape;365;p12"/>
          <p:cNvPicPr preferRelativeResize="0"/>
          <p:nvPr/>
        </p:nvPicPr>
        <p:blipFill rotWithShape="1">
          <a:blip r:embed="rId5">
            <a:alphaModFix/>
          </a:blip>
          <a:srcRect/>
          <a:stretch/>
        </p:blipFill>
        <p:spPr>
          <a:xfrm>
            <a:off x="920900" y="4556098"/>
            <a:ext cx="3051850" cy="1470991"/>
          </a:xfrm>
          <a:prstGeom prst="rect">
            <a:avLst/>
          </a:prstGeom>
          <a:noFill/>
          <a:ln>
            <a:noFill/>
          </a:ln>
        </p:spPr>
      </p:pic>
      <p:pic>
        <p:nvPicPr>
          <p:cNvPr id="366" name="Google Shape;366;p12" descr="Image result for mysql"/>
          <p:cNvPicPr preferRelativeResize="0"/>
          <p:nvPr/>
        </p:nvPicPr>
        <p:blipFill rotWithShape="1">
          <a:blip r:embed="rId6">
            <a:alphaModFix/>
          </a:blip>
          <a:srcRect/>
          <a:stretch/>
        </p:blipFill>
        <p:spPr>
          <a:xfrm>
            <a:off x="6512117" y="1955479"/>
            <a:ext cx="1616101" cy="1114266"/>
          </a:xfrm>
          <a:prstGeom prst="rect">
            <a:avLst/>
          </a:prstGeom>
          <a:noFill/>
          <a:ln>
            <a:noFill/>
          </a:ln>
        </p:spPr>
      </p:pic>
      <p:pic>
        <p:nvPicPr>
          <p:cNvPr id="367" name="Google Shape;367;p12" descr="Image result for postgresql"/>
          <p:cNvPicPr preferRelativeResize="0"/>
          <p:nvPr/>
        </p:nvPicPr>
        <p:blipFill rotWithShape="1">
          <a:blip r:embed="rId7">
            <a:alphaModFix/>
          </a:blip>
          <a:srcRect/>
          <a:stretch/>
        </p:blipFill>
        <p:spPr>
          <a:xfrm>
            <a:off x="7525880" y="4293538"/>
            <a:ext cx="2228850" cy="1733551"/>
          </a:xfrm>
          <a:prstGeom prst="rect">
            <a:avLst/>
          </a:prstGeom>
          <a:noFill/>
          <a:ln>
            <a:noFill/>
          </a:ln>
        </p:spPr>
      </p:pic>
      <p:pic>
        <p:nvPicPr>
          <p:cNvPr id="368" name="Google Shape;368;p12" descr="Image result for Microsoft Access"/>
          <p:cNvPicPr preferRelativeResize="0"/>
          <p:nvPr/>
        </p:nvPicPr>
        <p:blipFill rotWithShape="1">
          <a:blip r:embed="rId8">
            <a:alphaModFix/>
          </a:blip>
          <a:srcRect/>
          <a:stretch/>
        </p:blipFill>
        <p:spPr>
          <a:xfrm>
            <a:off x="9148086" y="2121408"/>
            <a:ext cx="2195404" cy="16951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5"/>
                                        </p:tgtEl>
                                        <p:attrNameLst>
                                          <p:attrName>style.visibility</p:attrName>
                                        </p:attrNameLst>
                                      </p:cBhvr>
                                      <p:to>
                                        <p:strVal val="visible"/>
                                      </p:to>
                                    </p:set>
                                    <p:animEffect transition="in" filter="fade">
                                      <p:cBhvr>
                                        <p:cTn id="12" dur="500"/>
                                        <p:tgtEl>
                                          <p:spTgt spid="3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6"/>
                                        </p:tgtEl>
                                        <p:attrNameLst>
                                          <p:attrName>style.visibility</p:attrName>
                                        </p:attrNameLst>
                                      </p:cBhvr>
                                      <p:to>
                                        <p:strVal val="visible"/>
                                      </p:to>
                                    </p:set>
                                    <p:animEffect transition="in" filter="fade">
                                      <p:cBhvr>
                                        <p:cTn id="17" dur="500"/>
                                        <p:tgtEl>
                                          <p:spTgt spid="3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4"/>
                                        </p:tgtEl>
                                        <p:attrNameLst>
                                          <p:attrName>style.visibility</p:attrName>
                                        </p:attrNameLst>
                                      </p:cBhvr>
                                      <p:to>
                                        <p:strVal val="visible"/>
                                      </p:to>
                                    </p:set>
                                    <p:animEffect transition="in" filter="fade">
                                      <p:cBhvr>
                                        <p:cTn id="22" dur="500"/>
                                        <p:tgtEl>
                                          <p:spTgt spid="3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7"/>
                                        </p:tgtEl>
                                        <p:attrNameLst>
                                          <p:attrName>style.visibility</p:attrName>
                                        </p:attrNameLst>
                                      </p:cBhvr>
                                      <p:to>
                                        <p:strVal val="visible"/>
                                      </p:to>
                                    </p:set>
                                    <p:animEffect transition="in" filter="fade">
                                      <p:cBhvr>
                                        <p:cTn id="27" dur="500"/>
                                        <p:tgtEl>
                                          <p:spTgt spid="3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8"/>
                                        </p:tgtEl>
                                        <p:attrNameLst>
                                          <p:attrName>style.visibility</p:attrName>
                                        </p:attrNameLst>
                                      </p:cBhvr>
                                      <p:to>
                                        <p:strVal val="visible"/>
                                      </p:to>
                                    </p:set>
                                    <p:animEffect transition="in" filter="fade">
                                      <p:cBhvr>
                                        <p:cTn id="32" dur="5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3"/>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UNIT 3: RELATIONAL DATABASE DESIGN</a:t>
            </a:r>
            <a:endParaRPr/>
          </a:p>
        </p:txBody>
      </p:sp>
      <p:sp>
        <p:nvSpPr>
          <p:cNvPr id="374" name="Google Shape;374;p13"/>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74929" algn="l" rtl="0">
              <a:lnSpc>
                <a:spcPct val="90000"/>
              </a:lnSpc>
              <a:spcBef>
                <a:spcPts val="0"/>
              </a:spcBef>
              <a:spcAft>
                <a:spcPts val="0"/>
              </a:spcAft>
              <a:buSzPts val="1700"/>
              <a:buNone/>
            </a:pPr>
            <a:endParaRPr/>
          </a:p>
        </p:txBody>
      </p:sp>
      <p:sp>
        <p:nvSpPr>
          <p:cNvPr id="375" name="Google Shape;375;p13"/>
          <p:cNvSpPr/>
          <p:nvPr/>
        </p:nvSpPr>
        <p:spPr>
          <a:xfrm>
            <a:off x="1001864" y="2121408"/>
            <a:ext cx="6965343" cy="1321507"/>
          </a:xfrm>
          <a:prstGeom prst="foldedCorner">
            <a:avLst>
              <a:gd name="adj" fmla="val 16667"/>
            </a:avLst>
          </a:prstGeom>
          <a:blipFill rotWithShape="1">
            <a:blip r:embed="rId3">
              <a:alphaModFix/>
            </a:blip>
            <a:tile tx="0" ty="0" sx="60000" sy="58999" flip="none" algn="tl"/>
          </a:blip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b="1">
                <a:solidFill>
                  <a:schemeClr val="dk1"/>
                </a:solidFill>
                <a:latin typeface="Rockwell"/>
                <a:ea typeface="Rockwell"/>
                <a:cs typeface="Rockwell"/>
                <a:sym typeface="Rockwell"/>
              </a:rPr>
              <a:t/>
            </a:r>
            <a:br>
              <a:rPr lang="en-IN" sz="1800" b="1">
                <a:solidFill>
                  <a:schemeClr val="dk1"/>
                </a:solidFill>
                <a:latin typeface="Rockwell"/>
                <a:ea typeface="Rockwell"/>
                <a:cs typeface="Rockwell"/>
                <a:sym typeface="Rockwell"/>
              </a:rPr>
            </a:br>
            <a:r>
              <a:rPr lang="en-IN" sz="1800" b="1">
                <a:solidFill>
                  <a:schemeClr val="dk1"/>
                </a:solidFill>
                <a:latin typeface="Rockwell"/>
                <a:ea typeface="Rockwell"/>
                <a:cs typeface="Rockwell"/>
                <a:sym typeface="Rockwell"/>
              </a:rPr>
              <a:t>Relational database design (RDD) models information and data into a set of tables with rows and columns. Each row of a relation/table represents a record, and each column represents an attribute of data.</a:t>
            </a:r>
            <a:endParaRPr/>
          </a:p>
        </p:txBody>
      </p:sp>
      <p:sp>
        <p:nvSpPr>
          <p:cNvPr id="376" name="Google Shape;376;p13"/>
          <p:cNvSpPr/>
          <p:nvPr/>
        </p:nvSpPr>
        <p:spPr>
          <a:xfrm>
            <a:off x="2151225" y="3745065"/>
            <a:ext cx="8977023" cy="2337684"/>
          </a:xfrm>
          <a:prstGeom prst="foldedCorner">
            <a:avLst>
              <a:gd name="adj" fmla="val 16667"/>
            </a:avLst>
          </a:prstGeom>
          <a:blipFill rotWithShape="1">
            <a:blip r:embed="rId3">
              <a:alphaModFix/>
            </a:blip>
            <a:tile tx="0" ty="0" sx="60000" sy="58999" flip="none" algn="tl"/>
          </a:blip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dk1"/>
                </a:solidFill>
                <a:latin typeface="Rockwell"/>
                <a:ea typeface="Rockwell"/>
                <a:cs typeface="Rockwell"/>
                <a:sym typeface="Rockwell"/>
              </a:rPr>
              <a:t>The design of a relational database is composed of four stages, where the data are modeled into a set of related tables. The stages are:</a:t>
            </a:r>
            <a:endParaRPr/>
          </a:p>
          <a:p>
            <a:pPr marL="0" marR="0" lvl="0" indent="0" algn="ctr" rtl="0">
              <a:spcBef>
                <a:spcPts val="0"/>
              </a:spcBef>
              <a:spcAft>
                <a:spcPts val="0"/>
              </a:spcAft>
              <a:buNone/>
            </a:pPr>
            <a:r>
              <a:rPr lang="en-IN" sz="1800" b="1">
                <a:solidFill>
                  <a:schemeClr val="dk1"/>
                </a:solidFill>
                <a:latin typeface="Rockwell"/>
                <a:ea typeface="Rockwell"/>
                <a:cs typeface="Rockwell"/>
                <a:sym typeface="Rockwell"/>
              </a:rPr>
              <a:t>Define relations/attributes</a:t>
            </a:r>
            <a:endParaRPr/>
          </a:p>
          <a:p>
            <a:pPr marL="0" marR="0" lvl="0" indent="0" algn="ctr" rtl="0">
              <a:spcBef>
                <a:spcPts val="0"/>
              </a:spcBef>
              <a:spcAft>
                <a:spcPts val="0"/>
              </a:spcAft>
              <a:buNone/>
            </a:pPr>
            <a:r>
              <a:rPr lang="en-IN" sz="1800" b="1">
                <a:solidFill>
                  <a:schemeClr val="dk1"/>
                </a:solidFill>
                <a:latin typeface="Rockwell"/>
                <a:ea typeface="Rockwell"/>
                <a:cs typeface="Rockwell"/>
                <a:sym typeface="Rockwell"/>
              </a:rPr>
              <a:t>Define primary keys</a:t>
            </a:r>
            <a:endParaRPr/>
          </a:p>
          <a:p>
            <a:pPr marL="0" marR="0" lvl="0" indent="0" algn="ctr" rtl="0">
              <a:spcBef>
                <a:spcPts val="0"/>
              </a:spcBef>
              <a:spcAft>
                <a:spcPts val="0"/>
              </a:spcAft>
              <a:buNone/>
            </a:pPr>
            <a:r>
              <a:rPr lang="en-IN" sz="1800" b="1">
                <a:solidFill>
                  <a:schemeClr val="dk1"/>
                </a:solidFill>
                <a:latin typeface="Rockwell"/>
                <a:ea typeface="Rockwell"/>
                <a:cs typeface="Rockwell"/>
                <a:sym typeface="Rockwell"/>
              </a:rPr>
              <a:t>Define relationships</a:t>
            </a:r>
            <a:endParaRPr/>
          </a:p>
          <a:p>
            <a:pPr marL="0" marR="0" lvl="0" indent="0" algn="ctr" rtl="0">
              <a:spcBef>
                <a:spcPts val="0"/>
              </a:spcBef>
              <a:spcAft>
                <a:spcPts val="0"/>
              </a:spcAft>
              <a:buNone/>
            </a:pPr>
            <a:r>
              <a:rPr lang="en-IN" sz="1800" b="1">
                <a:solidFill>
                  <a:schemeClr val="dk1"/>
                </a:solidFill>
                <a:latin typeface="Rockwell"/>
                <a:ea typeface="Rockwell"/>
                <a:cs typeface="Rockwell"/>
                <a:sym typeface="Rockwell"/>
              </a:rPr>
              <a:t>Normalization</a:t>
            </a:r>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4"/>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ct val="100000"/>
              <a:buFont typeface="Rockwell"/>
              <a:buNone/>
            </a:pPr>
            <a:r>
              <a:rPr lang="en-IN"/>
              <a:t>UNIT 4: DATABASE TRANSACTION PROCESSING</a:t>
            </a:r>
            <a:endParaRPr/>
          </a:p>
        </p:txBody>
      </p:sp>
      <p:sp>
        <p:nvSpPr>
          <p:cNvPr id="382" name="Google Shape;382;p14"/>
          <p:cNvSpPr/>
          <p:nvPr/>
        </p:nvSpPr>
        <p:spPr>
          <a:xfrm>
            <a:off x="1431234" y="2385391"/>
            <a:ext cx="5486400" cy="3222266"/>
          </a:xfrm>
          <a:prstGeom prst="flowChartMagneticTape">
            <a:avLst/>
          </a:prstGeom>
          <a:solidFill>
            <a:schemeClr val="accent1"/>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Rockwell"/>
                <a:ea typeface="Rockwell"/>
                <a:cs typeface="Rockwell"/>
                <a:sym typeface="Rockwell"/>
              </a:rPr>
              <a:t>What happens when you send 1000 rs to your friend and he has not received it?? </a:t>
            </a:r>
            <a:endParaRPr sz="1800">
              <a:solidFill>
                <a:schemeClr val="lt1"/>
              </a:solidFill>
              <a:latin typeface="Rockwell"/>
              <a:ea typeface="Rockwell"/>
              <a:cs typeface="Rockwell"/>
              <a:sym typeface="Rockwell"/>
            </a:endParaRPr>
          </a:p>
        </p:txBody>
      </p:sp>
      <p:pic>
        <p:nvPicPr>
          <p:cNvPr id="383" name="Google Shape;383;p14"/>
          <p:cNvPicPr preferRelativeResize="0"/>
          <p:nvPr/>
        </p:nvPicPr>
        <p:blipFill rotWithShape="1">
          <a:blip r:embed="rId3">
            <a:alphaModFix/>
          </a:blip>
          <a:srcRect/>
          <a:stretch/>
        </p:blipFill>
        <p:spPr>
          <a:xfrm>
            <a:off x="7153644" y="2729243"/>
            <a:ext cx="4335990" cy="2375493"/>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5"/>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DON’T WORRY! ACID PROPERTIES SAVE THAT</a:t>
            </a:r>
            <a:endParaRPr/>
          </a:p>
        </p:txBody>
      </p:sp>
      <p:pic>
        <p:nvPicPr>
          <p:cNvPr id="389" name="Google Shape;389;p15"/>
          <p:cNvPicPr preferRelativeResize="0">
            <a:picLocks noGrp="1"/>
          </p:cNvPicPr>
          <p:nvPr>
            <p:ph type="body" idx="1"/>
          </p:nvPr>
        </p:nvPicPr>
        <p:blipFill rotWithShape="1">
          <a:blip r:embed="rId3">
            <a:alphaModFix/>
          </a:blip>
          <a:srcRect/>
          <a:stretch/>
        </p:blipFill>
        <p:spPr>
          <a:xfrm>
            <a:off x="1937329" y="2264575"/>
            <a:ext cx="7894320" cy="3954780"/>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ct val="100000"/>
              <a:buFont typeface="Rockwell"/>
              <a:buNone/>
            </a:pPr>
            <a:r>
              <a:rPr lang="en-IN"/>
              <a:t>UNIT 5: PROGRAMMING CONSTRUCTS IN DATABASES</a:t>
            </a:r>
            <a:endParaRPr/>
          </a:p>
        </p:txBody>
      </p:sp>
      <p:sp>
        <p:nvSpPr>
          <p:cNvPr id="395" name="Google Shape;395;p16"/>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182880" algn="l" rtl="0">
              <a:lnSpc>
                <a:spcPct val="90000"/>
              </a:lnSpc>
              <a:spcBef>
                <a:spcPts val="0"/>
              </a:spcBef>
              <a:spcAft>
                <a:spcPts val="0"/>
              </a:spcAft>
              <a:buSzPts val="2380"/>
              <a:buChar char="▪"/>
            </a:pPr>
            <a:r>
              <a:rPr lang="en-IN" sz="2800" b="1"/>
              <a:t>You will study</a:t>
            </a:r>
            <a:endParaRPr/>
          </a:p>
          <a:p>
            <a:pPr marL="182880" lvl="0" indent="-182880" algn="l" rtl="0">
              <a:lnSpc>
                <a:spcPct val="90000"/>
              </a:lnSpc>
              <a:spcBef>
                <a:spcPts val="1200"/>
              </a:spcBef>
              <a:spcAft>
                <a:spcPts val="0"/>
              </a:spcAft>
              <a:buSzPts val="2380"/>
              <a:buChar char="▪"/>
            </a:pPr>
            <a:r>
              <a:rPr lang="en-IN" sz="2800" b="1">
                <a:solidFill>
                  <a:srgbClr val="C00000"/>
                </a:solidFill>
              </a:rPr>
              <a:t>Flow control statements</a:t>
            </a:r>
            <a:endParaRPr/>
          </a:p>
          <a:p>
            <a:pPr marL="182880" lvl="0" indent="-182880" algn="l" rtl="0">
              <a:lnSpc>
                <a:spcPct val="90000"/>
              </a:lnSpc>
              <a:spcBef>
                <a:spcPts val="1200"/>
              </a:spcBef>
              <a:spcAft>
                <a:spcPts val="0"/>
              </a:spcAft>
              <a:buSzPts val="2380"/>
              <a:buChar char="▪"/>
            </a:pPr>
            <a:r>
              <a:rPr lang="en-IN" sz="2800" b="1">
                <a:solidFill>
                  <a:srgbClr val="C00000"/>
                </a:solidFill>
              </a:rPr>
              <a:t>Functions</a:t>
            </a:r>
            <a:endParaRPr/>
          </a:p>
          <a:p>
            <a:pPr marL="182880" lvl="0" indent="-182880" algn="l" rtl="0">
              <a:lnSpc>
                <a:spcPct val="90000"/>
              </a:lnSpc>
              <a:spcBef>
                <a:spcPts val="1200"/>
              </a:spcBef>
              <a:spcAft>
                <a:spcPts val="0"/>
              </a:spcAft>
              <a:buSzPts val="2380"/>
              <a:buChar char="▪"/>
            </a:pPr>
            <a:r>
              <a:rPr lang="en-IN" sz="2800" b="1">
                <a:solidFill>
                  <a:srgbClr val="C00000"/>
                </a:solidFill>
              </a:rPr>
              <a:t>Stored Procedures</a:t>
            </a:r>
            <a:endParaRPr/>
          </a:p>
          <a:p>
            <a:pPr marL="182880" lvl="0" indent="-182880" algn="l" rtl="0">
              <a:lnSpc>
                <a:spcPct val="90000"/>
              </a:lnSpc>
              <a:spcBef>
                <a:spcPts val="1200"/>
              </a:spcBef>
              <a:spcAft>
                <a:spcPts val="0"/>
              </a:spcAft>
              <a:buSzPts val="2380"/>
              <a:buChar char="▪"/>
            </a:pPr>
            <a:r>
              <a:rPr lang="en-IN" sz="2800" b="1">
                <a:solidFill>
                  <a:srgbClr val="C00000"/>
                </a:solidFill>
              </a:rPr>
              <a:t>Cursors</a:t>
            </a:r>
            <a:endParaRPr/>
          </a:p>
          <a:p>
            <a:pPr marL="182880" lvl="0" indent="-182880" algn="l" rtl="0">
              <a:lnSpc>
                <a:spcPct val="90000"/>
              </a:lnSpc>
              <a:spcBef>
                <a:spcPts val="1200"/>
              </a:spcBef>
              <a:spcAft>
                <a:spcPts val="0"/>
              </a:spcAft>
              <a:buSzPts val="2380"/>
              <a:buChar char="▪"/>
            </a:pPr>
            <a:r>
              <a:rPr lang="en-IN" sz="2800" b="1">
                <a:solidFill>
                  <a:srgbClr val="C00000"/>
                </a:solidFill>
              </a:rPr>
              <a:t>Triggers</a:t>
            </a:r>
            <a:endParaRPr/>
          </a:p>
          <a:p>
            <a:pPr marL="182880" lvl="0" indent="-182880" algn="l" rtl="0">
              <a:lnSpc>
                <a:spcPct val="90000"/>
              </a:lnSpc>
              <a:spcBef>
                <a:spcPts val="1200"/>
              </a:spcBef>
              <a:spcAft>
                <a:spcPts val="0"/>
              </a:spcAft>
              <a:buSzPts val="2380"/>
              <a:buChar char="▪"/>
            </a:pPr>
            <a:r>
              <a:rPr lang="en-IN" sz="2800" b="1">
                <a:solidFill>
                  <a:srgbClr val="C00000"/>
                </a:solidFill>
              </a:rPr>
              <a:t>Exception Handling</a:t>
            </a:r>
            <a:endParaRPr sz="2800" b="1">
              <a:solidFill>
                <a:srgbClr val="C00000"/>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7"/>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ct val="100000"/>
              <a:buFont typeface="Rockwell"/>
              <a:buNone/>
            </a:pPr>
            <a:r>
              <a:rPr lang="en-IN"/>
              <a:t>UNIT 6: FILE ORGANIZATION AND TRENDS IN DATABASES </a:t>
            </a:r>
            <a:endParaRPr/>
          </a:p>
        </p:txBody>
      </p:sp>
      <p:sp>
        <p:nvSpPr>
          <p:cNvPr id="401" name="Google Shape;401;p17"/>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74929" algn="l" rtl="0">
              <a:lnSpc>
                <a:spcPct val="90000"/>
              </a:lnSpc>
              <a:spcBef>
                <a:spcPts val="0"/>
              </a:spcBef>
              <a:spcAft>
                <a:spcPts val="0"/>
              </a:spcAft>
              <a:buSzPts val="1700"/>
              <a:buNone/>
            </a:pPr>
            <a:endParaRPr/>
          </a:p>
        </p:txBody>
      </p:sp>
      <p:sp>
        <p:nvSpPr>
          <p:cNvPr id="402" name="Google Shape;402;p17"/>
          <p:cNvSpPr/>
          <p:nvPr/>
        </p:nvSpPr>
        <p:spPr>
          <a:xfrm>
            <a:off x="1069848" y="2121408"/>
            <a:ext cx="7458323" cy="1105232"/>
          </a:xfrm>
          <a:prstGeom prst="roundRect">
            <a:avLst>
              <a:gd name="adj" fmla="val 16667"/>
            </a:avLst>
          </a:prstGeom>
          <a:solidFill>
            <a:schemeClr val="accent1"/>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lt1"/>
                </a:solidFill>
                <a:latin typeface="Rockwell"/>
                <a:ea typeface="Rockwell"/>
                <a:cs typeface="Rockwell"/>
                <a:sym typeface="Rockwell"/>
              </a:rPr>
              <a:t>File Organization</a:t>
            </a:r>
            <a:r>
              <a:rPr lang="en-IN" sz="1800">
                <a:solidFill>
                  <a:schemeClr val="lt1"/>
                </a:solidFill>
                <a:latin typeface="Rockwell"/>
                <a:ea typeface="Rockwell"/>
                <a:cs typeface="Rockwell"/>
                <a:sym typeface="Rockwell"/>
              </a:rPr>
              <a:t> refers to the logical relationships among various records that constitute the </a:t>
            </a:r>
            <a:r>
              <a:rPr lang="en-IN" sz="1800" b="1">
                <a:solidFill>
                  <a:schemeClr val="lt1"/>
                </a:solidFill>
                <a:latin typeface="Rockwell"/>
                <a:ea typeface="Rockwell"/>
                <a:cs typeface="Rockwell"/>
                <a:sym typeface="Rockwell"/>
              </a:rPr>
              <a:t>file</a:t>
            </a:r>
            <a:r>
              <a:rPr lang="en-IN" sz="1800">
                <a:solidFill>
                  <a:schemeClr val="lt1"/>
                </a:solidFill>
                <a:latin typeface="Rockwell"/>
                <a:ea typeface="Rockwell"/>
                <a:cs typeface="Rockwell"/>
                <a:sym typeface="Rockwell"/>
              </a:rPr>
              <a:t>, particularly with respect to the means of identification and access to any specific record</a:t>
            </a:r>
            <a:endParaRPr sz="1800">
              <a:solidFill>
                <a:schemeClr val="lt1"/>
              </a:solidFill>
              <a:latin typeface="Rockwell"/>
              <a:ea typeface="Rockwell"/>
              <a:cs typeface="Rockwell"/>
              <a:sym typeface="Rockwell"/>
            </a:endParaRPr>
          </a:p>
        </p:txBody>
      </p:sp>
      <p:sp>
        <p:nvSpPr>
          <p:cNvPr id="403" name="Google Shape;403;p17"/>
          <p:cNvSpPr/>
          <p:nvPr/>
        </p:nvSpPr>
        <p:spPr>
          <a:xfrm>
            <a:off x="2250219" y="3498574"/>
            <a:ext cx="7673009" cy="1129085"/>
          </a:xfrm>
          <a:prstGeom prst="roundRect">
            <a:avLst>
              <a:gd name="adj" fmla="val 16667"/>
            </a:avLst>
          </a:prstGeom>
          <a:solidFill>
            <a:schemeClr val="accent1"/>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Rockwell"/>
                <a:ea typeface="Rockwell"/>
                <a:cs typeface="Rockwell"/>
                <a:sym typeface="Rockwell"/>
              </a:rPr>
              <a:t>In simple terms, Storing the files in certain order is called file Organization.</a:t>
            </a:r>
            <a:endParaRPr sz="1800">
              <a:solidFill>
                <a:schemeClr val="lt1"/>
              </a:solidFill>
              <a:latin typeface="Rockwell"/>
              <a:ea typeface="Rockwell"/>
              <a:cs typeface="Rockwell"/>
              <a:sym typeface="Rockwell"/>
            </a:endParaRPr>
          </a:p>
        </p:txBody>
      </p:sp>
      <p:sp>
        <p:nvSpPr>
          <p:cNvPr id="404" name="Google Shape;404;p17"/>
          <p:cNvSpPr/>
          <p:nvPr/>
        </p:nvSpPr>
        <p:spPr>
          <a:xfrm>
            <a:off x="3927944" y="4882101"/>
            <a:ext cx="7200304" cy="1113182"/>
          </a:xfrm>
          <a:prstGeom prst="roundRect">
            <a:avLst>
              <a:gd name="adj" fmla="val 16667"/>
            </a:avLst>
          </a:prstGeom>
          <a:solidFill>
            <a:schemeClr val="accent1"/>
          </a:solidFill>
          <a:ln w="12700" cap="flat" cmpd="sng">
            <a:solidFill>
              <a:srgbClr val="99341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lt1"/>
                </a:solidFill>
                <a:latin typeface="Rockwell"/>
                <a:ea typeface="Rockwell"/>
                <a:cs typeface="Rockwell"/>
                <a:sym typeface="Rockwell"/>
              </a:rPr>
              <a:t>File Structure</a:t>
            </a:r>
            <a:r>
              <a:rPr lang="en-IN" sz="1800">
                <a:solidFill>
                  <a:schemeClr val="lt1"/>
                </a:solidFill>
                <a:latin typeface="Rockwell"/>
                <a:ea typeface="Rockwell"/>
                <a:cs typeface="Rockwell"/>
                <a:sym typeface="Rockwell"/>
              </a:rPr>
              <a:t> refers to the format of the label and data blocks and of any logical control record.</a:t>
            </a:r>
            <a:endParaRPr sz="1800">
              <a:solidFill>
                <a:schemeClr val="lt1"/>
              </a:solidFill>
              <a:latin typeface="Rockwell"/>
              <a:ea typeface="Rockwell"/>
              <a:cs typeface="Rockwell"/>
              <a:sym typeface="Rockwe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2"/>
                                        </p:tgtEl>
                                        <p:attrNameLst>
                                          <p:attrName>style.visibility</p:attrName>
                                        </p:attrNameLst>
                                      </p:cBhvr>
                                      <p:to>
                                        <p:strVal val="visible"/>
                                      </p:to>
                                    </p:set>
                                    <p:animEffect transition="in" filter="fade">
                                      <p:cBhvr>
                                        <p:cTn id="7" dur="1000"/>
                                        <p:tgtEl>
                                          <p:spTgt spid="4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3"/>
                                        </p:tgtEl>
                                        <p:attrNameLst>
                                          <p:attrName>style.visibility</p:attrName>
                                        </p:attrNameLst>
                                      </p:cBhvr>
                                      <p:to>
                                        <p:strVal val="visible"/>
                                      </p:to>
                                    </p:set>
                                    <p:animEffect transition="in" filter="fade">
                                      <p:cBhvr>
                                        <p:cTn id="12" dur="1000"/>
                                        <p:tgtEl>
                                          <p:spTgt spid="4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4"/>
                                        </p:tgtEl>
                                        <p:attrNameLst>
                                          <p:attrName>style.visibility</p:attrName>
                                        </p:attrNameLst>
                                      </p:cBhvr>
                                      <p:to>
                                        <p:strVal val="visible"/>
                                      </p:to>
                                    </p:set>
                                    <p:animEffect transition="in" filter="fade">
                                      <p:cBhvr>
                                        <p:cTn id="17" dur="1000"/>
                                        <p:tgtEl>
                                          <p:spTgt spid="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1c4a31dd903_0_64"/>
          <p:cNvSpPr txBox="1">
            <a:spLocks noGrp="1"/>
          </p:cNvSpPr>
          <p:nvPr>
            <p:ph type="title"/>
          </p:nvPr>
        </p:nvSpPr>
        <p:spPr>
          <a:xfrm>
            <a:off x="101600" y="85725"/>
            <a:ext cx="109728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3600"/>
              <a:buFont typeface="Calibri"/>
              <a:buNone/>
            </a:pPr>
            <a:r>
              <a:rPr lang="en-IN" sz="3600" b="0" i="0" u="none">
                <a:solidFill>
                  <a:srgbClr val="C00000"/>
                </a:solidFill>
                <a:latin typeface="Calibri"/>
                <a:ea typeface="Calibri"/>
                <a:cs typeface="Calibri"/>
                <a:sym typeface="Calibri"/>
              </a:rPr>
              <a:t>Text book and reference book</a:t>
            </a:r>
            <a:endParaRPr/>
          </a:p>
        </p:txBody>
      </p:sp>
      <p:sp>
        <p:nvSpPr>
          <p:cNvPr id="137" name="Google Shape;137;g1c4a31dd903_0_64"/>
          <p:cNvSpPr txBox="1">
            <a:spLocks noGrp="1"/>
          </p:cNvSpPr>
          <p:nvPr>
            <p:ph type="body" idx="1"/>
          </p:nvPr>
        </p:nvSpPr>
        <p:spPr>
          <a:xfrm>
            <a:off x="609600" y="1455737"/>
            <a:ext cx="11175900" cy="5068800"/>
          </a:xfrm>
          <a:prstGeom prst="rect">
            <a:avLst/>
          </a:prstGeom>
          <a:noFill/>
          <a:ln>
            <a:noFill/>
          </a:ln>
        </p:spPr>
        <p:txBody>
          <a:bodyPr spcFirstLastPara="1" wrap="square" lIns="91425" tIns="45700" rIns="91425" bIns="45700" anchor="t" anchorCtr="0">
            <a:normAutofit/>
          </a:bodyPr>
          <a:lstStyle/>
          <a:p>
            <a:pPr marL="0" marR="0" lvl="0" indent="0" algn="just" rtl="0">
              <a:lnSpc>
                <a:spcPct val="80000"/>
              </a:lnSpc>
              <a:spcBef>
                <a:spcPts val="0"/>
              </a:spcBef>
              <a:spcAft>
                <a:spcPts val="0"/>
              </a:spcAft>
              <a:buClr>
                <a:schemeClr val="dk1"/>
              </a:buClr>
              <a:buSzPts val="3000"/>
              <a:buFont typeface="Arial"/>
              <a:buNone/>
            </a:pPr>
            <a:r>
              <a:rPr lang="en-IN" sz="3000" b="1" i="0" u="none">
                <a:solidFill>
                  <a:schemeClr val="dk1"/>
                </a:solidFill>
                <a:latin typeface="Calibri"/>
                <a:ea typeface="Calibri"/>
                <a:cs typeface="Calibri"/>
                <a:sym typeface="Calibri"/>
              </a:rPr>
              <a:t>Text Books: </a:t>
            </a:r>
            <a:endParaRPr/>
          </a:p>
          <a:p>
            <a:pPr marL="0" marR="0" lvl="0" indent="-190500" algn="l" rtl="0">
              <a:lnSpc>
                <a:spcPct val="80000"/>
              </a:lnSpc>
              <a:spcBef>
                <a:spcPts val="600"/>
              </a:spcBef>
              <a:spcAft>
                <a:spcPts val="0"/>
              </a:spcAft>
              <a:buClr>
                <a:schemeClr val="dk1"/>
              </a:buClr>
              <a:buSzPts val="3000"/>
              <a:buFont typeface="Arial"/>
              <a:buAutoNum type="arabicPeriod"/>
            </a:pPr>
            <a:r>
              <a:rPr lang="en-IN" sz="3000" b="0" i="0" u="none">
                <a:solidFill>
                  <a:schemeClr val="dk1"/>
                </a:solidFill>
                <a:latin typeface="Calibri"/>
                <a:ea typeface="Calibri"/>
                <a:cs typeface="Calibri"/>
                <a:sym typeface="Calibri"/>
              </a:rPr>
              <a:t>DATABASE SYSTEM CONCEPTS by HENRY F. Korth, Abraham Silberschatz, S. Sudarshan,  Mcgraw Hill Education</a:t>
            </a:r>
            <a:endParaRPr/>
          </a:p>
          <a:p>
            <a:pPr marL="0" marR="0" lvl="0" indent="0" algn="just" rtl="0">
              <a:lnSpc>
                <a:spcPct val="80000"/>
              </a:lnSpc>
              <a:spcBef>
                <a:spcPts val="600"/>
              </a:spcBef>
              <a:spcAft>
                <a:spcPts val="0"/>
              </a:spcAft>
              <a:buClr>
                <a:schemeClr val="dk1"/>
              </a:buClr>
              <a:buSzPts val="3000"/>
              <a:buFont typeface="Arial"/>
              <a:buNone/>
            </a:pPr>
            <a:r>
              <a:rPr lang="en-IN" sz="3000" b="1" i="0" u="none">
                <a:solidFill>
                  <a:schemeClr val="dk1"/>
                </a:solidFill>
                <a:latin typeface="Calibri"/>
                <a:ea typeface="Calibri"/>
                <a:cs typeface="Calibri"/>
                <a:sym typeface="Calibri"/>
              </a:rPr>
              <a:t>References: </a:t>
            </a:r>
            <a:endParaRPr/>
          </a:p>
          <a:p>
            <a:pPr marL="0" marR="0" lvl="0" indent="-190500" algn="l" rtl="0">
              <a:lnSpc>
                <a:spcPct val="80000"/>
              </a:lnSpc>
              <a:spcBef>
                <a:spcPts val="600"/>
              </a:spcBef>
              <a:spcAft>
                <a:spcPts val="0"/>
              </a:spcAft>
              <a:buClr>
                <a:schemeClr val="dk1"/>
              </a:buClr>
              <a:buSzPts val="3000"/>
              <a:buFont typeface="Calibri"/>
              <a:buAutoNum type="arabicPeriod"/>
            </a:pPr>
            <a:r>
              <a:rPr lang="en-IN" sz="3000" b="0" i="0" u="none">
                <a:solidFill>
                  <a:schemeClr val="dk1"/>
                </a:solidFill>
                <a:latin typeface="Calibri"/>
                <a:ea typeface="Calibri"/>
                <a:cs typeface="Calibri"/>
                <a:sym typeface="Calibri"/>
              </a:rPr>
              <a:t>THE PROGRAMMING LANGUAGE OF ORACLE by Ivan</a:t>
            </a:r>
            <a:r>
              <a:rPr lang="en-IN" sz="3000">
                <a:latin typeface="Calibri"/>
                <a:ea typeface="Calibri"/>
                <a:cs typeface="Calibri"/>
                <a:sym typeface="Calibri"/>
              </a:rPr>
              <a:t> </a:t>
            </a:r>
            <a:r>
              <a:rPr lang="en-IN" sz="3000" b="0" i="0" u="none">
                <a:solidFill>
                  <a:schemeClr val="dk1"/>
                </a:solidFill>
                <a:latin typeface="Calibri"/>
                <a:ea typeface="Calibri"/>
                <a:cs typeface="Calibri"/>
                <a:sym typeface="Calibri"/>
              </a:rPr>
              <a:t>Byross, BPB Publications</a:t>
            </a:r>
            <a:endParaRPr/>
          </a:p>
          <a:p>
            <a:pPr marL="0" marR="0" lvl="0" indent="-190500" algn="l" rtl="0">
              <a:lnSpc>
                <a:spcPct val="80000"/>
              </a:lnSpc>
              <a:spcBef>
                <a:spcPts val="600"/>
              </a:spcBef>
              <a:spcAft>
                <a:spcPts val="0"/>
              </a:spcAft>
              <a:buClr>
                <a:schemeClr val="dk1"/>
              </a:buClr>
              <a:buSzPts val="3000"/>
              <a:buFont typeface="Calibri"/>
              <a:buAutoNum type="arabicPeriod"/>
            </a:pPr>
            <a:r>
              <a:rPr lang="en-IN" sz="3000" b="0" i="0" u="none">
                <a:solidFill>
                  <a:schemeClr val="dk1"/>
                </a:solidFill>
                <a:latin typeface="Calibri"/>
                <a:ea typeface="Calibri"/>
                <a:cs typeface="Calibri"/>
                <a:sym typeface="Calibri"/>
              </a:rPr>
              <a:t>DATABASE SYSTEMS: MODELS, LANGUAGES, DESIGN AND APPLICATION PROGRAMMING by Ramez Elmasri,  Shamkant B. Navathe, Pearson</a:t>
            </a:r>
            <a:endParaRPr/>
          </a:p>
          <a:p>
            <a:pPr marL="0" marR="0" lvl="0" indent="-190500" algn="l" rtl="0">
              <a:lnSpc>
                <a:spcPct val="80000"/>
              </a:lnSpc>
              <a:spcBef>
                <a:spcPts val="600"/>
              </a:spcBef>
              <a:spcAft>
                <a:spcPts val="0"/>
              </a:spcAft>
              <a:buClr>
                <a:schemeClr val="dk1"/>
              </a:buClr>
              <a:buSzPts val="3000"/>
              <a:buFont typeface="Calibri"/>
              <a:buAutoNum type="arabicPeriod"/>
            </a:pPr>
            <a:r>
              <a:rPr lang="en-IN" sz="3000" b="0" i="0" u="none">
                <a:solidFill>
                  <a:schemeClr val="dk1"/>
                </a:solidFill>
                <a:latin typeface="Calibri"/>
                <a:ea typeface="Calibri"/>
                <a:cs typeface="Calibri"/>
                <a:sym typeface="Calibri"/>
              </a:rPr>
              <a:t>AN INTRODUCTION TO DATABASE SYSTEMS by    C. J.Date, S. Swamynathan, A. Kannan, Pearson</a:t>
            </a:r>
            <a:endParaRPr/>
          </a:p>
          <a:p>
            <a:pPr marL="342900" marR="0" lvl="0" indent="-152400" algn="l" rtl="0">
              <a:spcBef>
                <a:spcPts val="600"/>
              </a:spcBef>
              <a:spcAft>
                <a:spcPts val="0"/>
              </a:spcAft>
              <a:buClr>
                <a:schemeClr val="dk1"/>
              </a:buClr>
              <a:buSzPts val="3000"/>
              <a:buFont typeface="Arial"/>
              <a:buNone/>
            </a:pPr>
            <a:endParaRPr sz="3000" b="0" i="0" u="none">
              <a:solidFill>
                <a:schemeClr val="dk1"/>
              </a:solidFill>
              <a:latin typeface="Calibri"/>
              <a:ea typeface="Calibri"/>
              <a:cs typeface="Calibri"/>
              <a:sym typeface="Calibri"/>
            </a:endParaRPr>
          </a:p>
        </p:txBody>
      </p:sp>
      <p:cxnSp>
        <p:nvCxnSpPr>
          <p:cNvPr id="138" name="Google Shape;138;g1c4a31dd903_0_64"/>
          <p:cNvCxnSpPr/>
          <p:nvPr/>
        </p:nvCxnSpPr>
        <p:spPr>
          <a:xfrm>
            <a:off x="814916" y="1268412"/>
            <a:ext cx="9408300"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pic>
        <p:nvPicPr>
          <p:cNvPr id="139" name="Google Shape;139;g1c4a31dd903_0_64"/>
          <p:cNvPicPr preferRelativeResize="0"/>
          <p:nvPr/>
        </p:nvPicPr>
        <p:blipFill rotWithShape="1">
          <a:blip r:embed="rId3">
            <a:alphaModFix/>
          </a:blip>
          <a:srcRect/>
          <a:stretch/>
        </p:blipFill>
        <p:spPr>
          <a:xfrm>
            <a:off x="9855200" y="85725"/>
            <a:ext cx="2235201" cy="679450"/>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8"/>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endParaRPr/>
          </a:p>
        </p:txBody>
      </p:sp>
      <p:pic>
        <p:nvPicPr>
          <p:cNvPr id="410" name="Google Shape;410;p18"/>
          <p:cNvPicPr preferRelativeResize="0">
            <a:picLocks noGrp="1"/>
          </p:cNvPicPr>
          <p:nvPr>
            <p:ph type="body" idx="1"/>
          </p:nvPr>
        </p:nvPicPr>
        <p:blipFill rotWithShape="1">
          <a:blip r:embed="rId3">
            <a:alphaModFix/>
          </a:blip>
          <a:srcRect/>
          <a:stretch/>
        </p:blipFill>
        <p:spPr>
          <a:xfrm>
            <a:off x="1069848" y="472044"/>
            <a:ext cx="10058400" cy="6086698"/>
          </a:xfrm>
          <a:prstGeom prst="rect">
            <a:avLst/>
          </a:prstGeom>
          <a:noFill/>
          <a:ln>
            <a:noFill/>
          </a:ln>
        </p:spPr>
      </p:pic>
      <p:sp>
        <p:nvSpPr>
          <p:cNvPr id="411" name="Google Shape;411;p18"/>
          <p:cNvSpPr/>
          <p:nvPr/>
        </p:nvSpPr>
        <p:spPr>
          <a:xfrm>
            <a:off x="1305098" y="1845426"/>
            <a:ext cx="7722524" cy="964276"/>
          </a:xfrm>
          <a:prstGeom prst="flowChartAlternateProcess">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Rockwell"/>
                <a:ea typeface="Rockwell"/>
                <a:cs typeface="Rockwell"/>
                <a:sym typeface="Rockwell"/>
              </a:rPr>
              <a:t>Big data is data that contains greater variety arriving in increasing volumes and with ever-higher velocity. This is known as the three Vs.</a:t>
            </a:r>
            <a:endParaRPr sz="1800">
              <a:solidFill>
                <a:schemeClr val="dk1"/>
              </a:solidFill>
              <a:latin typeface="Rockwell"/>
              <a:ea typeface="Rockwell"/>
              <a:cs typeface="Rockwell"/>
              <a:sym typeface="Rockwell"/>
            </a:endParaRPr>
          </a:p>
        </p:txBody>
      </p:sp>
      <p:sp>
        <p:nvSpPr>
          <p:cNvPr id="412" name="Google Shape;412;p18"/>
          <p:cNvSpPr/>
          <p:nvPr/>
        </p:nvSpPr>
        <p:spPr>
          <a:xfrm>
            <a:off x="6719593" y="2909453"/>
            <a:ext cx="3981796" cy="1562793"/>
          </a:xfrm>
          <a:prstGeom prst="flowChartAlternateProcess">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Rockwell"/>
              <a:ea typeface="Rockwell"/>
              <a:cs typeface="Rockwell"/>
              <a:sym typeface="Rockwell"/>
            </a:endParaRPr>
          </a:p>
          <a:p>
            <a:pPr marL="0" marR="0" lvl="0" indent="0" algn="ctr" rtl="0">
              <a:spcBef>
                <a:spcPts val="0"/>
              </a:spcBef>
              <a:spcAft>
                <a:spcPts val="0"/>
              </a:spcAft>
              <a:buNone/>
            </a:pPr>
            <a:r>
              <a:rPr lang="en-IN" sz="1800">
                <a:solidFill>
                  <a:schemeClr val="dk1"/>
                </a:solidFill>
                <a:latin typeface="Rockwell"/>
                <a:ea typeface="Rockwell"/>
                <a:cs typeface="Rockwell"/>
                <a:sym typeface="Rockwell"/>
              </a:rPr>
              <a:t>The 3 V’s of Big Data</a:t>
            </a:r>
            <a:endParaRPr/>
          </a:p>
          <a:p>
            <a:pPr marL="0" marR="0" lvl="0" indent="0" algn="ctr" rtl="0">
              <a:spcBef>
                <a:spcPts val="0"/>
              </a:spcBef>
              <a:spcAft>
                <a:spcPts val="0"/>
              </a:spcAft>
              <a:buNone/>
            </a:pPr>
            <a:r>
              <a:rPr lang="en-IN" sz="1800">
                <a:solidFill>
                  <a:schemeClr val="dk1"/>
                </a:solidFill>
                <a:latin typeface="Rockwell"/>
                <a:ea typeface="Rockwell"/>
                <a:cs typeface="Rockwell"/>
                <a:sym typeface="Rockwell"/>
              </a:rPr>
              <a:t>Volume</a:t>
            </a:r>
            <a:endParaRPr/>
          </a:p>
          <a:p>
            <a:pPr marL="0" marR="0" lvl="0" indent="0" algn="ctr" rtl="0">
              <a:spcBef>
                <a:spcPts val="0"/>
              </a:spcBef>
              <a:spcAft>
                <a:spcPts val="0"/>
              </a:spcAft>
              <a:buNone/>
            </a:pPr>
            <a:r>
              <a:rPr lang="en-IN" sz="1800">
                <a:solidFill>
                  <a:schemeClr val="dk1"/>
                </a:solidFill>
                <a:latin typeface="Rockwell"/>
                <a:ea typeface="Rockwell"/>
                <a:cs typeface="Rockwell"/>
                <a:sym typeface="Rockwell"/>
              </a:rPr>
              <a:t>Velocity</a:t>
            </a:r>
            <a:endParaRPr/>
          </a:p>
          <a:p>
            <a:pPr marL="0" marR="0" lvl="0" indent="0" algn="ctr" rtl="0">
              <a:spcBef>
                <a:spcPts val="0"/>
              </a:spcBef>
              <a:spcAft>
                <a:spcPts val="0"/>
              </a:spcAft>
              <a:buNone/>
            </a:pPr>
            <a:r>
              <a:rPr lang="en-IN" sz="1800">
                <a:solidFill>
                  <a:schemeClr val="dk1"/>
                </a:solidFill>
                <a:latin typeface="Rockwell"/>
                <a:ea typeface="Rockwell"/>
                <a:cs typeface="Rockwell"/>
                <a:sym typeface="Rockwell"/>
              </a:rPr>
              <a:t>Variety</a:t>
            </a:r>
            <a:endParaRPr/>
          </a:p>
          <a:p>
            <a:pPr marL="0" marR="0" lvl="0" indent="0" algn="ctr" rtl="0">
              <a:spcBef>
                <a:spcPts val="0"/>
              </a:spcBef>
              <a:spcAft>
                <a:spcPts val="0"/>
              </a:spcAft>
              <a:buNone/>
            </a:pPr>
            <a:endParaRPr sz="1800">
              <a:solidFill>
                <a:schemeClr val="dk1"/>
              </a:solidFill>
              <a:latin typeface="Rockwell"/>
              <a:ea typeface="Rockwell"/>
              <a:cs typeface="Rockwell"/>
              <a:sym typeface="Rockwell"/>
            </a:endParaRPr>
          </a:p>
          <a:p>
            <a:pPr marL="0" marR="0" lvl="0" indent="0" algn="ctr" rtl="0">
              <a:spcBef>
                <a:spcPts val="0"/>
              </a:spcBef>
              <a:spcAft>
                <a:spcPts val="0"/>
              </a:spcAft>
              <a:buNone/>
            </a:pPr>
            <a:endParaRPr sz="1800">
              <a:solidFill>
                <a:schemeClr val="dk1"/>
              </a:solidFill>
              <a:latin typeface="Rockwell"/>
              <a:ea typeface="Rockwell"/>
              <a:cs typeface="Rockwell"/>
              <a:sym typeface="Rockwell"/>
            </a:endParaRPr>
          </a:p>
        </p:txBody>
      </p:sp>
      <p:pic>
        <p:nvPicPr>
          <p:cNvPr id="413" name="Google Shape;413;p18"/>
          <p:cNvPicPr preferRelativeResize="0"/>
          <p:nvPr/>
        </p:nvPicPr>
        <p:blipFill rotWithShape="1">
          <a:blip r:embed="rId4">
            <a:alphaModFix/>
          </a:blip>
          <a:srcRect/>
          <a:stretch/>
        </p:blipFill>
        <p:spPr>
          <a:xfrm>
            <a:off x="1333500" y="3075128"/>
            <a:ext cx="4959235" cy="279423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
                                        </p:tgtEl>
                                        <p:attrNameLst>
                                          <p:attrName>style.visibility</p:attrName>
                                        </p:attrNameLst>
                                      </p:cBhvr>
                                      <p:to>
                                        <p:strVal val="visible"/>
                                      </p:to>
                                    </p:set>
                                    <p:animEffect transition="in" filter="fade">
                                      <p:cBhvr>
                                        <p:cTn id="7" dur="500"/>
                                        <p:tgtEl>
                                          <p:spTgt spid="4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2"/>
                                        </p:tgtEl>
                                        <p:attrNameLst>
                                          <p:attrName>style.visibility</p:attrName>
                                        </p:attrNameLst>
                                      </p:cBhvr>
                                      <p:to>
                                        <p:strVal val="visible"/>
                                      </p:to>
                                    </p:set>
                                    <p:animEffect transition="in" filter="fade">
                                      <p:cBhvr>
                                        <p:cTn id="12" dur="500"/>
                                        <p:tgtEl>
                                          <p:spTgt spid="4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3"/>
                                        </p:tgtEl>
                                        <p:attrNameLst>
                                          <p:attrName>style.visibility</p:attrName>
                                        </p:attrNameLst>
                                      </p:cBhvr>
                                      <p:to>
                                        <p:strVal val="visible"/>
                                      </p:to>
                                    </p:set>
                                    <p:animEffect transition="in" filter="fade">
                                      <p:cBhvr>
                                        <p:cTn id="17" dur="500"/>
                                        <p:tgtEl>
                                          <p:spTgt spid="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9"/>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5400"/>
              <a:buFont typeface="Rockwell"/>
              <a:buNone/>
            </a:pPr>
            <a:r>
              <a:rPr lang="en-IN"/>
              <a:t>NOSQL- NOT ONLY SQL</a:t>
            </a:r>
            <a:endParaRPr/>
          </a:p>
        </p:txBody>
      </p:sp>
      <p:sp>
        <p:nvSpPr>
          <p:cNvPr id="419" name="Google Shape;419;p19"/>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p>
            <a:pPr marL="182880" lvl="0" indent="-74929" algn="l" rtl="0">
              <a:lnSpc>
                <a:spcPct val="90000"/>
              </a:lnSpc>
              <a:spcBef>
                <a:spcPts val="0"/>
              </a:spcBef>
              <a:spcAft>
                <a:spcPts val="0"/>
              </a:spcAft>
              <a:buSzPts val="1700"/>
              <a:buNone/>
            </a:pPr>
            <a:endParaRPr/>
          </a:p>
        </p:txBody>
      </p:sp>
      <p:pic>
        <p:nvPicPr>
          <p:cNvPr id="420" name="Google Shape;420;p19" descr="Image result for nosql"/>
          <p:cNvPicPr preferRelativeResize="0"/>
          <p:nvPr/>
        </p:nvPicPr>
        <p:blipFill rotWithShape="1">
          <a:blip r:embed="rId3">
            <a:alphaModFix/>
          </a:blip>
          <a:srcRect/>
          <a:stretch/>
        </p:blipFill>
        <p:spPr>
          <a:xfrm>
            <a:off x="1069848" y="1765554"/>
            <a:ext cx="9636817" cy="4762500"/>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1c4a31dd903_0_83"/>
          <p:cNvSpPr txBox="1">
            <a:spLocks noGrp="1"/>
          </p:cNvSpPr>
          <p:nvPr>
            <p:ph type="title"/>
          </p:nvPr>
        </p:nvSpPr>
        <p:spPr>
          <a:xfrm>
            <a:off x="1407610" y="484632"/>
            <a:ext cx="13411200" cy="1609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800"/>
              <a:buFont typeface="Calibri"/>
              <a:buNone/>
            </a:pPr>
            <a:r>
              <a:rPr lang="en-IN" sz="4800" b="0" i="0" u="none">
                <a:solidFill>
                  <a:srgbClr val="C00000"/>
                </a:solidFill>
                <a:latin typeface="Calibri"/>
                <a:ea typeface="Calibri"/>
                <a:cs typeface="Calibri"/>
                <a:sym typeface="Calibri"/>
              </a:rPr>
              <a:t>MOOCs or Industry certification</a:t>
            </a:r>
            <a:endParaRPr/>
          </a:p>
        </p:txBody>
      </p:sp>
      <p:cxnSp>
        <p:nvCxnSpPr>
          <p:cNvPr id="426" name="Google Shape;426;g1c4a31dd903_0_83"/>
          <p:cNvCxnSpPr/>
          <p:nvPr/>
        </p:nvCxnSpPr>
        <p:spPr>
          <a:xfrm>
            <a:off x="726341" y="765187"/>
            <a:ext cx="9408300"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pic>
        <p:nvPicPr>
          <p:cNvPr id="427" name="Google Shape;427;g1c4a31dd903_0_83"/>
          <p:cNvPicPr preferRelativeResize="0"/>
          <p:nvPr/>
        </p:nvPicPr>
        <p:blipFill rotWithShape="1">
          <a:blip r:embed="rId3">
            <a:alphaModFix/>
          </a:blip>
          <a:srcRect/>
          <a:stretch/>
        </p:blipFill>
        <p:spPr>
          <a:xfrm>
            <a:off x="9855200" y="85725"/>
            <a:ext cx="2235201" cy="679450"/>
          </a:xfrm>
          <a:prstGeom prst="rect">
            <a:avLst/>
          </a:prstGeom>
          <a:noFill/>
          <a:ln>
            <a:noFill/>
          </a:ln>
        </p:spPr>
      </p:pic>
      <p:graphicFrame>
        <p:nvGraphicFramePr>
          <p:cNvPr id="428" name="Google Shape;428;g1c4a31dd903_0_83"/>
          <p:cNvGraphicFramePr/>
          <p:nvPr>
            <p:extLst>
              <p:ext uri="{D42A27DB-BD31-4B8C-83A1-F6EECF244321}">
                <p14:modId xmlns:p14="http://schemas.microsoft.com/office/powerpoint/2010/main" val="185315251"/>
              </p:ext>
            </p:extLst>
          </p:nvPr>
        </p:nvGraphicFramePr>
        <p:xfrm>
          <a:off x="355600" y="1981200"/>
          <a:ext cx="11480775" cy="3246425"/>
        </p:xfrm>
        <a:graphic>
          <a:graphicData uri="http://schemas.openxmlformats.org/drawingml/2006/table">
            <a:tbl>
              <a:tblPr>
                <a:noFill/>
                <a:tableStyleId>{150A0747-D697-448C-9466-0194D9C45B59}</a:tableStyleId>
              </a:tblPr>
              <a:tblGrid>
                <a:gridCol w="1921925">
                  <a:extLst>
                    <a:ext uri="{9D8B030D-6E8A-4147-A177-3AD203B41FA5}">
                      <a16:colId xmlns:a16="http://schemas.microsoft.com/office/drawing/2014/main" val="20000"/>
                    </a:ext>
                  </a:extLst>
                </a:gridCol>
                <a:gridCol w="4207925">
                  <a:extLst>
                    <a:ext uri="{9D8B030D-6E8A-4147-A177-3AD203B41FA5}">
                      <a16:colId xmlns:a16="http://schemas.microsoft.com/office/drawing/2014/main" val="20001"/>
                    </a:ext>
                  </a:extLst>
                </a:gridCol>
                <a:gridCol w="5350925">
                  <a:extLst>
                    <a:ext uri="{9D8B030D-6E8A-4147-A177-3AD203B41FA5}">
                      <a16:colId xmlns:a16="http://schemas.microsoft.com/office/drawing/2014/main" val="20002"/>
                    </a:ext>
                  </a:extLst>
                </a:gridCol>
              </a:tblGrid>
              <a:tr h="922325">
                <a:tc>
                  <a:txBody>
                    <a:bodyPr/>
                    <a:lstStyle/>
                    <a:p>
                      <a:pPr marL="0" marR="0" lvl="0" indent="0" algn="ctr" rtl="0">
                        <a:lnSpc>
                          <a:spcPct val="100000"/>
                        </a:lnSpc>
                        <a:spcBef>
                          <a:spcPts val="0"/>
                        </a:spcBef>
                        <a:spcAft>
                          <a:spcPts val="0"/>
                        </a:spcAft>
                        <a:buClr>
                          <a:srgbClr val="000000"/>
                        </a:buClr>
                        <a:buSzPts val="2000"/>
                        <a:buFont typeface="Calibri"/>
                        <a:buNone/>
                      </a:pPr>
                      <a:r>
                        <a:rPr lang="en-IN" sz="2000" b="1" i="0" u="none" strike="noStrike" cap="none">
                          <a:solidFill>
                            <a:srgbClr val="000000"/>
                          </a:solidFill>
                          <a:latin typeface="Calibri"/>
                          <a:ea typeface="Calibri"/>
                          <a:cs typeface="Calibri"/>
                          <a:sym typeface="Calibri"/>
                        </a:rPr>
                        <a:t>Details of MOOC Provider</a:t>
                      </a:r>
                      <a:endParaRPr/>
                    </a:p>
                  </a:txBody>
                  <a:tcPr marL="7125" marR="7125" marT="71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2000"/>
                        <a:buFont typeface="Calibri"/>
                        <a:buNone/>
                      </a:pPr>
                      <a:r>
                        <a:rPr lang="en-IN" sz="2000" b="1" i="0" u="none" strike="noStrike" cap="none">
                          <a:solidFill>
                            <a:srgbClr val="000000"/>
                          </a:solidFill>
                          <a:latin typeface="Calibri"/>
                          <a:ea typeface="Calibri"/>
                          <a:cs typeface="Calibri"/>
                          <a:sym typeface="Calibri"/>
                        </a:rPr>
                        <a:t>MOOC Name</a:t>
                      </a:r>
                      <a:endParaRPr/>
                    </a:p>
                  </a:txBody>
                  <a:tcPr marL="7125" marR="7125" marT="71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2000"/>
                        <a:buFont typeface="Calibri"/>
                        <a:buNone/>
                      </a:pPr>
                      <a:r>
                        <a:rPr lang="en-IN" sz="2000" b="1" i="0" u="none" strike="noStrike" cap="none">
                          <a:solidFill>
                            <a:srgbClr val="000000"/>
                          </a:solidFill>
                          <a:latin typeface="Calibri"/>
                          <a:ea typeface="Calibri"/>
                          <a:cs typeface="Calibri"/>
                          <a:sym typeface="Calibri"/>
                        </a:rPr>
                        <a:t>Online Link for MooC</a:t>
                      </a:r>
                      <a:endParaRPr/>
                    </a:p>
                  </a:txBody>
                  <a:tcPr marL="7125" marR="7125" marT="71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0"/>
                  </a:ext>
                </a:extLst>
              </a:tr>
              <a:tr h="774700">
                <a:tc>
                  <a:txBody>
                    <a:bodyPr/>
                    <a:lstStyle/>
                    <a:p>
                      <a:pPr marL="0" marR="0" lvl="0" indent="0" algn="ctr" rtl="0">
                        <a:lnSpc>
                          <a:spcPct val="100000"/>
                        </a:lnSpc>
                        <a:spcBef>
                          <a:spcPts val="0"/>
                        </a:spcBef>
                        <a:spcAft>
                          <a:spcPts val="0"/>
                        </a:spcAft>
                        <a:buClr>
                          <a:srgbClr val="000000"/>
                        </a:buClr>
                        <a:buSzPts val="1400"/>
                        <a:buFont typeface="Calibri"/>
                        <a:buNone/>
                      </a:pPr>
                      <a:r>
                        <a:rPr lang="en-IN" sz="1400" b="0" i="0" u="none" strike="noStrike" cap="none">
                          <a:solidFill>
                            <a:srgbClr val="000000"/>
                          </a:solidFill>
                          <a:latin typeface="Calibri"/>
                          <a:ea typeface="Calibri"/>
                          <a:cs typeface="Calibri"/>
                          <a:sym typeface="Calibri"/>
                        </a:rPr>
                        <a:t>Swayam</a:t>
                      </a:r>
                      <a:endParaRPr/>
                    </a:p>
                  </a:txBody>
                  <a:tcPr marL="7125" marR="7125" marT="71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400"/>
                        <a:buFont typeface="Calibri"/>
                        <a:buNone/>
                      </a:pPr>
                      <a:r>
                        <a:rPr lang="en-IN" sz="1400" b="0" i="0" u="none" strike="noStrike" cap="none">
                          <a:solidFill>
                            <a:srgbClr val="000000"/>
                          </a:solidFill>
                          <a:latin typeface="Calibri"/>
                          <a:ea typeface="Calibri"/>
                          <a:cs typeface="Calibri"/>
                          <a:sym typeface="Calibri"/>
                        </a:rPr>
                        <a:t>Database Management System</a:t>
                      </a:r>
                      <a:endParaRPr/>
                    </a:p>
                  </a:txBody>
                  <a:tcPr marL="7125" marR="7125" marT="71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400"/>
                        <a:buFont typeface="Calibri"/>
                        <a:buNone/>
                      </a:pPr>
                      <a:r>
                        <a:rPr lang="en-IN" u="sng" dirty="0">
                          <a:solidFill>
                            <a:schemeClr val="hlink"/>
                          </a:solidFill>
                          <a:latin typeface="Calibri"/>
                          <a:ea typeface="Calibri"/>
                          <a:cs typeface="Calibri"/>
                          <a:sym typeface="Calibri"/>
                          <a:hlinkClick r:id="rId4"/>
                        </a:rPr>
                        <a:t>https://onlinecourses.nptel.ac.in/noc23_cs29/preview</a:t>
                      </a:r>
                      <a:endParaRPr u="sng" dirty="0">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Calibri"/>
                        <a:buNone/>
                      </a:pPr>
                      <a:endParaRPr u="sng" dirty="0">
                        <a:latin typeface="Calibri"/>
                        <a:ea typeface="Calibri"/>
                        <a:cs typeface="Calibri"/>
                        <a:sym typeface="Calibri"/>
                      </a:endParaRPr>
                    </a:p>
                  </a:txBody>
                  <a:tcPr marL="7125" marR="7125" marT="71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1"/>
                  </a:ext>
                </a:extLst>
              </a:tr>
              <a:tr h="774700">
                <a:tc>
                  <a:txBody>
                    <a:bodyPr/>
                    <a:lstStyle/>
                    <a:p>
                      <a:pPr marL="0" marR="0" lvl="0" indent="0" algn="ctr" rtl="0">
                        <a:lnSpc>
                          <a:spcPct val="100000"/>
                        </a:lnSpc>
                        <a:spcBef>
                          <a:spcPts val="0"/>
                        </a:spcBef>
                        <a:spcAft>
                          <a:spcPts val="0"/>
                        </a:spcAft>
                        <a:buClr>
                          <a:srgbClr val="000000"/>
                        </a:buClr>
                        <a:buSzPts val="1400"/>
                        <a:buFont typeface="Calibri"/>
                        <a:buNone/>
                      </a:pPr>
                      <a:r>
                        <a:rPr lang="en-IN" dirty="0" smtClean="0"/>
                        <a:t>Great Learning</a:t>
                      </a:r>
                      <a:endParaRPr dirty="0"/>
                    </a:p>
                  </a:txBody>
                  <a:tcPr marL="7125" marR="7125" marT="7125" marB="0" anchor="ctr">
                    <a:lnL w="12700" cap="flat" cmpd="sng">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solidFill>
                      <a:srgbClr val="E9EDF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Calibri"/>
                        <a:buNone/>
                        <a:tabLst/>
                        <a:defRPr/>
                      </a:pPr>
                      <a:r>
                        <a:rPr lang="en-IN" sz="1400" b="0" i="0" u="none" strike="noStrike" cap="none" dirty="0" smtClean="0">
                          <a:solidFill>
                            <a:srgbClr val="000000"/>
                          </a:solidFill>
                          <a:effectLst/>
                          <a:latin typeface="Arial"/>
                          <a:ea typeface="Arial"/>
                          <a:cs typeface="Arial"/>
                          <a:sym typeface="Arial"/>
                        </a:rPr>
                        <a:t>SQL for Data Science</a:t>
                      </a:r>
                    </a:p>
                    <a:p>
                      <a:pPr marL="0" marR="0" lvl="0" indent="0" algn="ctr" rtl="0">
                        <a:lnSpc>
                          <a:spcPct val="100000"/>
                        </a:lnSpc>
                        <a:spcBef>
                          <a:spcPts val="0"/>
                        </a:spcBef>
                        <a:spcAft>
                          <a:spcPts val="0"/>
                        </a:spcAft>
                        <a:buClr>
                          <a:srgbClr val="000000"/>
                        </a:buClr>
                        <a:buSzPts val="1400"/>
                        <a:buFont typeface="Calibri"/>
                        <a:buNone/>
                      </a:pPr>
                      <a:endParaRPr dirty="0"/>
                    </a:p>
                  </a:txBody>
                  <a:tcPr marL="7125" marR="7125" marT="7125" marB="0" anchor="ctr">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400"/>
                        <a:buFont typeface="Calibri"/>
                        <a:buNone/>
                      </a:pPr>
                      <a:r>
                        <a:rPr lang="en-IN" u="sng" dirty="0" smtClean="0">
                          <a:latin typeface="Calibri"/>
                          <a:ea typeface="Calibri"/>
                          <a:cs typeface="Calibri"/>
                          <a:sym typeface="Calibri"/>
                          <a:hlinkClick r:id="rId5"/>
                        </a:rPr>
                        <a:t>https://www.mygreatlearning.com/academy/learn-for-free/courses/sql-for-data-science</a:t>
                      </a:r>
                      <a:endParaRPr lang="en-IN" u="sng" dirty="0" smtClean="0">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Calibri"/>
                        <a:buNone/>
                      </a:pPr>
                      <a:endParaRPr u="sng" dirty="0">
                        <a:latin typeface="Calibri"/>
                        <a:ea typeface="Calibri"/>
                        <a:cs typeface="Calibri"/>
                        <a:sym typeface="Calibri"/>
                      </a:endParaRPr>
                    </a:p>
                  </a:txBody>
                  <a:tcPr marL="7125" marR="7125" marT="7125" marB="0" anchor="ctr">
                    <a:lnL w="127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543579085"/>
                  </a:ext>
                </a:extLst>
              </a:tr>
              <a:tr h="774700">
                <a:tc>
                  <a:txBody>
                    <a:bodyPr/>
                    <a:lstStyle/>
                    <a:p>
                      <a:pPr marL="0" marR="0" lvl="0" indent="0" algn="ctr" rtl="0">
                        <a:lnSpc>
                          <a:spcPct val="100000"/>
                        </a:lnSpc>
                        <a:spcBef>
                          <a:spcPts val="0"/>
                        </a:spcBef>
                        <a:spcAft>
                          <a:spcPts val="0"/>
                        </a:spcAft>
                        <a:buClr>
                          <a:srgbClr val="000000"/>
                        </a:buClr>
                        <a:buSzPts val="1400"/>
                        <a:buFont typeface="Calibri"/>
                        <a:buNone/>
                      </a:pPr>
                      <a:r>
                        <a:rPr lang="en-IN" dirty="0" err="1" smtClean="0"/>
                        <a:t>Udemy</a:t>
                      </a:r>
                      <a:endParaRPr dirty="0"/>
                    </a:p>
                  </a:txBody>
                  <a:tcPr marL="7125" marR="7125" marT="7125" marB="0" anchor="ctr">
                    <a:lnL w="12700" cap="flat" cmpd="sng">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400"/>
                        <a:buFont typeface="Calibri"/>
                        <a:buNone/>
                      </a:pPr>
                      <a:r>
                        <a:rPr lang="en-IN" dirty="0" smtClean="0"/>
                        <a:t>Database Management Systems</a:t>
                      </a:r>
                      <a:endParaRPr dirty="0"/>
                    </a:p>
                  </a:txBody>
                  <a:tcPr marL="7125" marR="7125" marT="7125" marB="0" anchor="ctr">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400"/>
                        <a:buFont typeface="Calibri"/>
                        <a:buNone/>
                      </a:pPr>
                      <a:r>
                        <a:rPr lang="en-IN" u="sng" dirty="0" smtClean="0">
                          <a:latin typeface="Calibri"/>
                          <a:ea typeface="Calibri"/>
                          <a:cs typeface="Calibri"/>
                          <a:sym typeface="Calibri"/>
                          <a:hlinkClick r:id="rId6"/>
                        </a:rPr>
                        <a:t>https://www.udemy.com/course/database-management-system/</a:t>
                      </a:r>
                      <a:endParaRPr lang="en-IN" u="sng" dirty="0" smtClean="0">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Calibri"/>
                        <a:buNone/>
                      </a:pPr>
                      <a:endParaRPr u="sng" dirty="0">
                        <a:latin typeface="Calibri"/>
                        <a:ea typeface="Calibri"/>
                        <a:cs typeface="Calibri"/>
                        <a:sym typeface="Calibri"/>
                      </a:endParaRPr>
                    </a:p>
                  </a:txBody>
                  <a:tcPr marL="7125" marR="7125" marT="7125" marB="0" anchor="ctr">
                    <a:lnL w="127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522055634"/>
                  </a:ext>
                </a:extLst>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1c4a31dd903_0_165"/>
          <p:cNvSpPr txBox="1">
            <a:spLocks noGrp="1"/>
          </p:cNvSpPr>
          <p:nvPr>
            <p:ph type="title"/>
          </p:nvPr>
        </p:nvSpPr>
        <p:spPr>
          <a:xfrm>
            <a:off x="203200" y="446087"/>
            <a:ext cx="109728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3600"/>
              <a:buFont typeface="Calibri"/>
              <a:buNone/>
            </a:pPr>
            <a:r>
              <a:rPr lang="en-IN" sz="3600" b="0" i="0" u="none">
                <a:solidFill>
                  <a:srgbClr val="C00000"/>
                </a:solidFill>
                <a:latin typeface="Calibri"/>
                <a:ea typeface="Calibri"/>
                <a:cs typeface="Calibri"/>
                <a:sym typeface="Calibri"/>
              </a:rPr>
              <a:t>Complete evaluation criteria for the course</a:t>
            </a:r>
            <a:endParaRPr/>
          </a:p>
        </p:txBody>
      </p:sp>
      <p:sp>
        <p:nvSpPr>
          <p:cNvPr id="145" name="Google Shape;145;g1c4a31dd903_0_165"/>
          <p:cNvSpPr txBox="1">
            <a:spLocks noGrp="1"/>
          </p:cNvSpPr>
          <p:nvPr>
            <p:ph type="body" idx="1"/>
          </p:nvPr>
        </p:nvSpPr>
        <p:spPr>
          <a:xfrm>
            <a:off x="609600" y="1455737"/>
            <a:ext cx="10972800" cy="506880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rgbClr val="E46C0A"/>
              </a:buClr>
              <a:buSzPts val="2700"/>
              <a:buFont typeface="Arial"/>
              <a:buNone/>
            </a:pPr>
            <a:r>
              <a:rPr lang="en-IN" sz="2700" i="0" u="none" dirty="0">
                <a:solidFill>
                  <a:srgbClr val="E46C0A"/>
                </a:solidFill>
                <a:latin typeface="Calibri"/>
                <a:ea typeface="Calibri"/>
                <a:cs typeface="Calibri"/>
                <a:sym typeface="Calibri"/>
              </a:rPr>
              <a:t>CA1: 30 marks- </a:t>
            </a:r>
            <a:r>
              <a:rPr lang="en-IN" sz="2700" dirty="0" smtClean="0">
                <a:solidFill>
                  <a:srgbClr val="E46C0A"/>
                </a:solidFill>
                <a:latin typeface="Calibri"/>
                <a:ea typeface="Calibri"/>
                <a:cs typeface="Calibri"/>
                <a:sym typeface="Calibri"/>
              </a:rPr>
              <a:t>Test-1</a:t>
            </a:r>
            <a:endParaRPr dirty="0"/>
          </a:p>
          <a:p>
            <a:pPr marL="0" marR="0" lvl="0" indent="0" algn="l" rtl="0">
              <a:lnSpc>
                <a:spcPct val="80000"/>
              </a:lnSpc>
              <a:spcBef>
                <a:spcPts val="540"/>
              </a:spcBef>
              <a:spcAft>
                <a:spcPts val="0"/>
              </a:spcAft>
              <a:buClr>
                <a:schemeClr val="dk1"/>
              </a:buClr>
              <a:buSzPts val="2700"/>
              <a:buFont typeface="Arial"/>
              <a:buNone/>
            </a:pPr>
            <a:r>
              <a:rPr lang="en-IN" sz="2700" i="0" u="none" dirty="0">
                <a:solidFill>
                  <a:schemeClr val="dk1"/>
                </a:solidFill>
                <a:latin typeface="Calibri"/>
                <a:ea typeface="Calibri"/>
                <a:cs typeface="Calibri"/>
                <a:sym typeface="Calibri"/>
              </a:rPr>
              <a:t>                                                                              </a:t>
            </a:r>
            <a:endParaRPr dirty="0"/>
          </a:p>
          <a:p>
            <a:pPr marL="0" marR="0" lvl="0" indent="0" algn="l" rtl="0">
              <a:lnSpc>
                <a:spcPct val="80000"/>
              </a:lnSpc>
              <a:spcBef>
                <a:spcPts val="540"/>
              </a:spcBef>
              <a:spcAft>
                <a:spcPts val="0"/>
              </a:spcAft>
              <a:buClr>
                <a:srgbClr val="E46C0A"/>
              </a:buClr>
              <a:buSzPts val="2700"/>
              <a:buFont typeface="Arial"/>
              <a:buNone/>
            </a:pPr>
            <a:r>
              <a:rPr lang="en-IN" sz="2700" i="0" u="none" dirty="0">
                <a:solidFill>
                  <a:srgbClr val="E46C0A"/>
                </a:solidFill>
                <a:latin typeface="Calibri"/>
                <a:ea typeface="Calibri"/>
                <a:cs typeface="Calibri"/>
                <a:sym typeface="Calibri"/>
              </a:rPr>
              <a:t>CA2: 30 </a:t>
            </a:r>
            <a:r>
              <a:rPr lang="en-IN" sz="2700" i="0" u="none" dirty="0" smtClean="0">
                <a:solidFill>
                  <a:srgbClr val="E46C0A"/>
                </a:solidFill>
                <a:latin typeface="Calibri"/>
                <a:ea typeface="Calibri"/>
                <a:cs typeface="Calibri"/>
                <a:sym typeface="Calibri"/>
              </a:rPr>
              <a:t>marks- Test 2</a:t>
            </a:r>
            <a:endParaRPr sz="2700" dirty="0">
              <a:solidFill>
                <a:srgbClr val="E46C0A"/>
              </a:solidFill>
            </a:endParaRPr>
          </a:p>
          <a:p>
            <a:pPr marL="0" marR="0" lvl="0" indent="0" algn="l" rtl="0">
              <a:lnSpc>
                <a:spcPct val="80000"/>
              </a:lnSpc>
              <a:spcBef>
                <a:spcPts val="540"/>
              </a:spcBef>
              <a:spcAft>
                <a:spcPts val="0"/>
              </a:spcAft>
              <a:buClr>
                <a:schemeClr val="dk1"/>
              </a:buClr>
              <a:buSzPts val="2700"/>
              <a:buFont typeface="Arial"/>
              <a:buNone/>
            </a:pPr>
            <a:r>
              <a:rPr lang="en-IN" sz="2700" b="0" i="0" u="none" dirty="0">
                <a:solidFill>
                  <a:schemeClr val="dk1"/>
                </a:solidFill>
                <a:latin typeface="Calibri"/>
                <a:ea typeface="Calibri"/>
                <a:cs typeface="Calibri"/>
                <a:sym typeface="Calibri"/>
              </a:rPr>
              <a:t>                          </a:t>
            </a:r>
            <a:endParaRPr dirty="0"/>
          </a:p>
          <a:p>
            <a:pPr marL="0" marR="0" lvl="0" indent="0" algn="l" rtl="0">
              <a:lnSpc>
                <a:spcPct val="80000"/>
              </a:lnSpc>
              <a:spcBef>
                <a:spcPts val="540"/>
              </a:spcBef>
              <a:spcAft>
                <a:spcPts val="0"/>
              </a:spcAft>
              <a:buClr>
                <a:srgbClr val="E46C0A"/>
              </a:buClr>
              <a:buSzPts val="2700"/>
              <a:buFont typeface="Arial"/>
              <a:buNone/>
            </a:pPr>
            <a:r>
              <a:rPr lang="en-IN" sz="2700" b="0" i="0" u="none" dirty="0">
                <a:solidFill>
                  <a:srgbClr val="E46C0A"/>
                </a:solidFill>
                <a:latin typeface="Calibri"/>
                <a:ea typeface="Calibri"/>
                <a:cs typeface="Calibri"/>
                <a:sym typeface="Calibri"/>
              </a:rPr>
              <a:t>CA3:  30 marks- </a:t>
            </a:r>
            <a:r>
              <a:rPr lang="en-IN" sz="2700" dirty="0" smtClean="0">
                <a:solidFill>
                  <a:srgbClr val="E46C0A"/>
                </a:solidFill>
                <a:latin typeface="Calibri"/>
                <a:ea typeface="Calibri"/>
                <a:cs typeface="Calibri"/>
                <a:sym typeface="Calibri"/>
              </a:rPr>
              <a:t>BYOD Practical</a:t>
            </a:r>
          </a:p>
          <a:p>
            <a:pPr marL="0" marR="0" lvl="0" indent="0" algn="l" rtl="0">
              <a:lnSpc>
                <a:spcPct val="80000"/>
              </a:lnSpc>
              <a:spcBef>
                <a:spcPts val="540"/>
              </a:spcBef>
              <a:spcAft>
                <a:spcPts val="0"/>
              </a:spcAft>
              <a:buClr>
                <a:srgbClr val="E46C0A"/>
              </a:buClr>
              <a:buSzPts val="2700"/>
              <a:buFont typeface="Arial"/>
              <a:buNone/>
            </a:pPr>
            <a:endParaRPr lang="en-IN" sz="2700" b="0" i="0" u="none" dirty="0">
              <a:solidFill>
                <a:srgbClr val="E46C0A"/>
              </a:solidFill>
              <a:latin typeface="Calibri"/>
              <a:ea typeface="Calibri"/>
              <a:cs typeface="Calibri"/>
              <a:sym typeface="Calibri"/>
            </a:endParaRPr>
          </a:p>
          <a:p>
            <a:pPr marL="0" marR="0" lvl="0" indent="0" algn="l" rtl="0">
              <a:lnSpc>
                <a:spcPct val="80000"/>
              </a:lnSpc>
              <a:spcBef>
                <a:spcPts val="540"/>
              </a:spcBef>
              <a:spcAft>
                <a:spcPts val="0"/>
              </a:spcAft>
              <a:buClr>
                <a:srgbClr val="E46C0A"/>
              </a:buClr>
              <a:buSzPts val="2700"/>
              <a:buFont typeface="Arial"/>
              <a:buNone/>
            </a:pPr>
            <a:r>
              <a:rPr lang="en-IN" sz="2700" dirty="0" smtClean="0">
                <a:solidFill>
                  <a:srgbClr val="E46C0A"/>
                </a:solidFill>
                <a:latin typeface="Calibri"/>
                <a:ea typeface="Calibri"/>
                <a:cs typeface="Calibri"/>
                <a:sym typeface="Calibri"/>
              </a:rPr>
              <a:t>(BEST 2 out of 3)</a:t>
            </a:r>
          </a:p>
          <a:p>
            <a:pPr marL="0" marR="0" lvl="0" indent="0" algn="l" rtl="0">
              <a:lnSpc>
                <a:spcPct val="80000"/>
              </a:lnSpc>
              <a:spcBef>
                <a:spcPts val="540"/>
              </a:spcBef>
              <a:spcAft>
                <a:spcPts val="0"/>
              </a:spcAft>
              <a:buClr>
                <a:srgbClr val="E46C0A"/>
              </a:buClr>
              <a:buSzPts val="2700"/>
              <a:buFont typeface="Arial"/>
              <a:buNone/>
            </a:pPr>
            <a:endParaRPr lang="en-IN" sz="2700" b="0" i="0" u="none" dirty="0">
              <a:solidFill>
                <a:srgbClr val="E46C0A"/>
              </a:solidFill>
              <a:latin typeface="Calibri"/>
              <a:ea typeface="Calibri"/>
              <a:cs typeface="Calibri"/>
              <a:sym typeface="Calibri"/>
            </a:endParaRPr>
          </a:p>
          <a:p>
            <a:pPr marL="0" marR="0" lvl="0" indent="0" algn="l" rtl="0">
              <a:lnSpc>
                <a:spcPct val="80000"/>
              </a:lnSpc>
              <a:spcBef>
                <a:spcPts val="540"/>
              </a:spcBef>
              <a:spcAft>
                <a:spcPts val="0"/>
              </a:spcAft>
              <a:buClr>
                <a:srgbClr val="E46C0A"/>
              </a:buClr>
              <a:buSzPts val="2700"/>
              <a:buFont typeface="Arial"/>
              <a:buNone/>
            </a:pPr>
            <a:r>
              <a:rPr lang="en-IN" sz="2700" dirty="0" smtClean="0">
                <a:solidFill>
                  <a:srgbClr val="E46C0A"/>
                </a:solidFill>
                <a:latin typeface="Calibri"/>
                <a:ea typeface="Calibri"/>
                <a:cs typeface="Calibri"/>
                <a:sym typeface="Calibri"/>
              </a:rPr>
              <a:t>Mid Term- MCQs based</a:t>
            </a:r>
          </a:p>
          <a:p>
            <a:pPr marL="0" marR="0" lvl="0" indent="0" algn="l" rtl="0">
              <a:lnSpc>
                <a:spcPct val="80000"/>
              </a:lnSpc>
              <a:spcBef>
                <a:spcPts val="540"/>
              </a:spcBef>
              <a:spcAft>
                <a:spcPts val="0"/>
              </a:spcAft>
              <a:buClr>
                <a:srgbClr val="E46C0A"/>
              </a:buClr>
              <a:buSzPts val="2700"/>
              <a:buFont typeface="Arial"/>
              <a:buNone/>
            </a:pPr>
            <a:endParaRPr lang="en-IN" sz="2700" dirty="0" smtClean="0">
              <a:solidFill>
                <a:srgbClr val="E46C0A"/>
              </a:solidFill>
              <a:latin typeface="Calibri"/>
              <a:ea typeface="Calibri"/>
              <a:cs typeface="Calibri"/>
              <a:sym typeface="Calibri"/>
            </a:endParaRPr>
          </a:p>
          <a:p>
            <a:pPr marL="0" marR="0" lvl="0" indent="0" algn="l" rtl="0">
              <a:lnSpc>
                <a:spcPct val="80000"/>
              </a:lnSpc>
              <a:spcBef>
                <a:spcPts val="540"/>
              </a:spcBef>
              <a:spcAft>
                <a:spcPts val="0"/>
              </a:spcAft>
              <a:buClr>
                <a:srgbClr val="E46C0A"/>
              </a:buClr>
              <a:buSzPts val="2700"/>
              <a:buFont typeface="Arial"/>
              <a:buNone/>
            </a:pPr>
            <a:r>
              <a:rPr lang="en-IN" sz="2700" b="0" i="0" u="none" dirty="0" smtClean="0">
                <a:solidFill>
                  <a:srgbClr val="E46C0A"/>
                </a:solidFill>
                <a:latin typeface="Calibri"/>
                <a:ea typeface="Calibri"/>
                <a:cs typeface="Calibri"/>
                <a:sym typeface="Calibri"/>
              </a:rPr>
              <a:t>End Term- MCQs based</a:t>
            </a:r>
            <a:endParaRPr sz="2700" b="0" i="0" u="none" dirty="0">
              <a:solidFill>
                <a:schemeClr val="dk1"/>
              </a:solidFill>
              <a:latin typeface="Calibri"/>
              <a:ea typeface="Calibri"/>
              <a:cs typeface="Calibri"/>
              <a:sym typeface="Calibri"/>
            </a:endParaRPr>
          </a:p>
        </p:txBody>
      </p:sp>
      <p:cxnSp>
        <p:nvCxnSpPr>
          <p:cNvPr id="146" name="Google Shape;146;g1c4a31dd903_0_165"/>
          <p:cNvCxnSpPr/>
          <p:nvPr/>
        </p:nvCxnSpPr>
        <p:spPr>
          <a:xfrm>
            <a:off x="814916" y="1268412"/>
            <a:ext cx="9408300"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0"/>
              </a:srgbClr>
            </a:outerShdw>
          </a:effectLst>
        </p:spPr>
      </p:cxnSp>
      <p:pic>
        <p:nvPicPr>
          <p:cNvPr id="147" name="Google Shape;147;g1c4a31dd903_0_165"/>
          <p:cNvPicPr preferRelativeResize="0"/>
          <p:nvPr/>
        </p:nvPicPr>
        <p:blipFill rotWithShape="1">
          <a:blip r:embed="rId3">
            <a:alphaModFix/>
          </a:blip>
          <a:srcRect/>
          <a:stretch/>
        </p:blipFill>
        <p:spPr>
          <a:xfrm>
            <a:off x="9855200" y="85725"/>
            <a:ext cx="2235201" cy="67945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1c4a31dd903_0_219"/>
          <p:cNvSpPr txBox="1">
            <a:spLocks noGrp="1"/>
          </p:cNvSpPr>
          <p:nvPr>
            <p:ph type="body" idx="1"/>
          </p:nvPr>
        </p:nvSpPr>
        <p:spPr>
          <a:xfrm>
            <a:off x="1426464" y="2121408"/>
            <a:ext cx="13411200" cy="405090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440"/>
              </a:spcBef>
              <a:spcAft>
                <a:spcPts val="0"/>
              </a:spcAft>
              <a:buNone/>
            </a:pPr>
            <a:r>
              <a:rPr lang="en-IN" sz="2200" b="1">
                <a:latin typeface="Calibri"/>
                <a:ea typeface="Calibri"/>
                <a:cs typeface="Calibri"/>
                <a:sym typeface="Calibri"/>
              </a:rPr>
              <a:t>                       </a:t>
            </a:r>
            <a:r>
              <a:rPr lang="en-IN" sz="2200" b="1" i="0" u="none" strike="noStrike" cap="none">
                <a:solidFill>
                  <a:schemeClr val="dk1"/>
                </a:solidFill>
                <a:latin typeface="Calibri"/>
                <a:ea typeface="Calibri"/>
                <a:cs typeface="Calibri"/>
                <a:sym typeface="Calibri"/>
              </a:rPr>
              <a:t>The BURNING questions in mind…</a:t>
            </a:r>
            <a:endParaRPr/>
          </a:p>
          <a:p>
            <a:pPr marL="0" marR="0" lvl="0" indent="0" algn="l" rtl="0">
              <a:lnSpc>
                <a:spcPct val="80000"/>
              </a:lnSpc>
              <a:spcBef>
                <a:spcPts val="440"/>
              </a:spcBef>
              <a:spcAft>
                <a:spcPts val="0"/>
              </a:spcAft>
              <a:buNone/>
            </a:pPr>
            <a:endParaRPr sz="3200">
              <a:solidFill>
                <a:srgbClr val="FF0000"/>
              </a:solidFill>
              <a:latin typeface="Calibri"/>
              <a:ea typeface="Calibri"/>
              <a:cs typeface="Calibri"/>
              <a:sym typeface="Calibri"/>
            </a:endParaRPr>
          </a:p>
          <a:p>
            <a:pPr marL="0" marR="0" lvl="0" indent="0" algn="l" rtl="0">
              <a:lnSpc>
                <a:spcPct val="80000"/>
              </a:lnSpc>
              <a:spcBef>
                <a:spcPts val="440"/>
              </a:spcBef>
              <a:spcAft>
                <a:spcPts val="0"/>
              </a:spcAft>
              <a:buNone/>
            </a:pPr>
            <a:r>
              <a:rPr lang="en-IN" sz="3200" b="0" i="0" u="none" strike="noStrike" cap="none">
                <a:solidFill>
                  <a:srgbClr val="FF0000"/>
                </a:solidFill>
                <a:latin typeface="Calibri"/>
                <a:ea typeface="Calibri"/>
                <a:cs typeface="Calibri"/>
                <a:sym typeface="Calibri"/>
              </a:rPr>
              <a:t>Why are we learning Database MANAGEMENT SYSTEMS ? </a:t>
            </a:r>
            <a:endParaRPr sz="1300"/>
          </a:p>
          <a:p>
            <a:pPr marL="342900" marR="0" lvl="0" indent="-342900" algn="l" rtl="0">
              <a:lnSpc>
                <a:spcPct val="80000"/>
              </a:lnSpc>
              <a:spcBef>
                <a:spcPts val="440"/>
              </a:spcBef>
              <a:spcAft>
                <a:spcPts val="0"/>
              </a:spcAft>
              <a:buClr>
                <a:srgbClr val="FF0000"/>
              </a:buClr>
              <a:buSzPts val="2200"/>
              <a:buFont typeface="Arial"/>
              <a:buNone/>
            </a:pPr>
            <a:endParaRPr/>
          </a:p>
          <a:p>
            <a:pPr marL="342900" marR="0" lvl="0" indent="-342900" algn="l" rtl="0">
              <a:lnSpc>
                <a:spcPct val="80000"/>
              </a:lnSpc>
              <a:spcBef>
                <a:spcPts val="440"/>
              </a:spcBef>
              <a:spcAft>
                <a:spcPts val="0"/>
              </a:spcAft>
              <a:buClr>
                <a:schemeClr val="dk1"/>
              </a:buClr>
              <a:buSzPts val="2200"/>
              <a:buFont typeface="Arial"/>
              <a:buNone/>
            </a:pP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1c4a31dd903_0_224"/>
          <p:cNvSpPr txBox="1">
            <a:spLocks noGrp="1"/>
          </p:cNvSpPr>
          <p:nvPr>
            <p:ph type="title"/>
          </p:nvPr>
        </p:nvSpPr>
        <p:spPr>
          <a:xfrm>
            <a:off x="711200" y="457200"/>
            <a:ext cx="109728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IN" sz="4000" b="1" i="0" u="none">
                <a:solidFill>
                  <a:schemeClr val="dk1"/>
                </a:solidFill>
                <a:latin typeface="Calibri"/>
                <a:ea typeface="Calibri"/>
                <a:cs typeface="Calibri"/>
                <a:sym typeface="Calibri"/>
              </a:rPr>
              <a:t>Difference Between Data and Information ?</a:t>
            </a:r>
            <a:br>
              <a:rPr lang="en-IN" sz="4000" b="1" i="0" u="none">
                <a:solidFill>
                  <a:schemeClr val="dk1"/>
                </a:solidFill>
                <a:latin typeface="Calibri"/>
                <a:ea typeface="Calibri"/>
                <a:cs typeface="Calibri"/>
                <a:sym typeface="Calibri"/>
              </a:rPr>
            </a:br>
            <a:endParaRPr/>
          </a:p>
        </p:txBody>
      </p:sp>
      <p:sp>
        <p:nvSpPr>
          <p:cNvPr id="158" name="Google Shape;158;g1c4a31dd903_0_224"/>
          <p:cNvSpPr txBox="1">
            <a:spLocks noGrp="1"/>
          </p:cNvSpPr>
          <p:nvPr>
            <p:ph type="body" idx="1"/>
          </p:nvPr>
        </p:nvSpPr>
        <p:spPr>
          <a:xfrm>
            <a:off x="297050" y="1600200"/>
            <a:ext cx="11801100" cy="4050900"/>
          </a:xfrm>
          <a:prstGeom prst="rect">
            <a:avLst/>
          </a:prstGeom>
          <a:noFill/>
          <a:ln w="9525" cap="flat" cmpd="sng">
            <a:solidFill>
              <a:srgbClr val="00FFFF"/>
            </a:solidFill>
            <a:prstDash val="solid"/>
            <a:round/>
            <a:headEnd type="none" w="sm" len="sm"/>
            <a:tailEnd type="none" w="sm" len="sm"/>
          </a:ln>
        </p:spPr>
        <p:txBody>
          <a:bodyPr spcFirstLastPara="1" wrap="square" lIns="91425" tIns="45700" rIns="91425" bIns="45700" anchor="t" anchorCtr="0">
            <a:noAutofit/>
          </a:bodyPr>
          <a:lstStyle/>
          <a:p>
            <a:pPr marL="342900" marR="0" lvl="0" indent="-285750" algn="l" rtl="0">
              <a:lnSpc>
                <a:spcPct val="100000"/>
              </a:lnSpc>
              <a:spcBef>
                <a:spcPts val="0"/>
              </a:spcBef>
              <a:spcAft>
                <a:spcPts val="0"/>
              </a:spcAft>
              <a:buClr>
                <a:srgbClr val="00B0F0"/>
              </a:buClr>
              <a:buSzPts val="2300"/>
              <a:buFont typeface="Arial"/>
              <a:buChar char="•"/>
            </a:pPr>
            <a:r>
              <a:rPr lang="en-IN" sz="2300" b="1" i="0" u="none" strike="noStrike" cap="none">
                <a:solidFill>
                  <a:srgbClr val="00B0F0"/>
                </a:solidFill>
                <a:latin typeface="Calibri"/>
                <a:ea typeface="Calibri"/>
                <a:cs typeface="Calibri"/>
                <a:sym typeface="Calibri"/>
              </a:rPr>
              <a:t>Data</a:t>
            </a:r>
            <a:r>
              <a:rPr lang="en-IN" sz="2300" b="0" i="0" u="none" strike="noStrike" cap="none">
                <a:solidFill>
                  <a:srgbClr val="FF0000"/>
                </a:solidFill>
                <a:latin typeface="Calibri"/>
                <a:ea typeface="Calibri"/>
                <a:cs typeface="Calibri"/>
                <a:sym typeface="Calibri"/>
              </a:rPr>
              <a:t> is an individual unit that contains </a:t>
            </a:r>
            <a:r>
              <a:rPr lang="en-IN" sz="2300" b="0" i="0" u="none" strike="noStrike" cap="none">
                <a:solidFill>
                  <a:srgbClr val="00B0F0"/>
                </a:solidFill>
                <a:latin typeface="Calibri"/>
                <a:ea typeface="Calibri"/>
                <a:cs typeface="Calibri"/>
                <a:sym typeface="Calibri"/>
              </a:rPr>
              <a:t>raw material</a:t>
            </a:r>
            <a:r>
              <a:rPr lang="en-IN" sz="2300" b="0" i="0" u="none" strike="noStrike" cap="none">
                <a:solidFill>
                  <a:srgbClr val="FF0000"/>
                </a:solidFill>
                <a:latin typeface="Calibri"/>
                <a:ea typeface="Calibri"/>
                <a:cs typeface="Calibri"/>
                <a:sym typeface="Calibri"/>
              </a:rPr>
              <a:t> which does not carry any specific meaning. </a:t>
            </a:r>
            <a:endParaRPr sz="1100"/>
          </a:p>
          <a:p>
            <a:pPr marL="342900" marR="0" lvl="0" indent="-285750" algn="l" rtl="0">
              <a:lnSpc>
                <a:spcPct val="100000"/>
              </a:lnSpc>
              <a:spcBef>
                <a:spcPts val="640"/>
              </a:spcBef>
              <a:spcAft>
                <a:spcPts val="0"/>
              </a:spcAft>
              <a:buClr>
                <a:srgbClr val="00B0F0"/>
              </a:buClr>
              <a:buSzPts val="2300"/>
              <a:buFont typeface="Arial"/>
              <a:buChar char="•"/>
            </a:pPr>
            <a:r>
              <a:rPr lang="en-IN" sz="2300" b="1" i="0" u="none" strike="noStrike" cap="none">
                <a:solidFill>
                  <a:srgbClr val="00B0F0"/>
                </a:solidFill>
                <a:latin typeface="Calibri"/>
                <a:ea typeface="Calibri"/>
                <a:cs typeface="Calibri"/>
                <a:sym typeface="Calibri"/>
              </a:rPr>
              <a:t>Information</a:t>
            </a:r>
            <a:r>
              <a:rPr lang="en-IN" sz="2300" b="0" i="0" u="none" strike="noStrike" cap="none">
                <a:solidFill>
                  <a:srgbClr val="00B0F0"/>
                </a:solidFill>
                <a:latin typeface="Calibri"/>
                <a:ea typeface="Calibri"/>
                <a:cs typeface="Calibri"/>
                <a:sym typeface="Calibri"/>
              </a:rPr>
              <a:t> </a:t>
            </a:r>
            <a:r>
              <a:rPr lang="en-IN" sz="2300" b="0" i="0" u="none" strike="noStrike" cap="none">
                <a:solidFill>
                  <a:srgbClr val="FF0000"/>
                </a:solidFill>
                <a:latin typeface="Calibri"/>
                <a:ea typeface="Calibri"/>
                <a:cs typeface="Calibri"/>
                <a:sym typeface="Calibri"/>
              </a:rPr>
              <a:t>is a processed, organised </a:t>
            </a:r>
            <a:r>
              <a:rPr lang="en-IN" sz="2300" b="1" i="0" u="none" strike="noStrike" cap="none">
                <a:solidFill>
                  <a:srgbClr val="FF0000"/>
                </a:solidFill>
                <a:latin typeface="Calibri"/>
                <a:ea typeface="Calibri"/>
                <a:cs typeface="Calibri"/>
                <a:sym typeface="Calibri"/>
              </a:rPr>
              <a:t>data</a:t>
            </a:r>
            <a:r>
              <a:rPr lang="en-IN" sz="2300" b="0" i="0" u="none" strike="noStrike" cap="none">
                <a:solidFill>
                  <a:srgbClr val="FF0000"/>
                </a:solidFill>
                <a:latin typeface="Calibri"/>
                <a:ea typeface="Calibri"/>
                <a:cs typeface="Calibri"/>
                <a:sym typeface="Calibri"/>
              </a:rPr>
              <a:t> presented in a given context and is useful to humans. </a:t>
            </a:r>
            <a:endParaRPr sz="1100"/>
          </a:p>
          <a:p>
            <a:pPr marL="342900" marR="0" lvl="0" indent="-285750" algn="l" rtl="0">
              <a:lnSpc>
                <a:spcPct val="100000"/>
              </a:lnSpc>
              <a:spcBef>
                <a:spcPts val="640"/>
              </a:spcBef>
              <a:spcAft>
                <a:spcPts val="0"/>
              </a:spcAft>
              <a:buClr>
                <a:srgbClr val="FF0000"/>
              </a:buClr>
              <a:buSzPts val="2300"/>
              <a:buFont typeface="Arial"/>
              <a:buChar char="•"/>
            </a:pPr>
            <a:r>
              <a:rPr lang="en-IN" sz="2300" b="1" i="0" u="none" strike="noStrike" cap="none">
                <a:solidFill>
                  <a:srgbClr val="FF0000"/>
                </a:solidFill>
                <a:latin typeface="Calibri"/>
                <a:ea typeface="Calibri"/>
                <a:cs typeface="Calibri"/>
                <a:sym typeface="Calibri"/>
              </a:rPr>
              <a:t>Information</a:t>
            </a:r>
            <a:r>
              <a:rPr lang="en-IN" sz="2300" b="0" i="0" u="none" strike="noStrike" cap="none">
                <a:solidFill>
                  <a:srgbClr val="FF0000"/>
                </a:solidFill>
                <a:latin typeface="Calibri"/>
                <a:ea typeface="Calibri"/>
                <a:cs typeface="Calibri"/>
                <a:sym typeface="Calibri"/>
              </a:rPr>
              <a:t> is a group of </a:t>
            </a:r>
            <a:r>
              <a:rPr lang="en-IN" sz="2300" b="1" i="0" u="none" strike="noStrike" cap="none">
                <a:solidFill>
                  <a:srgbClr val="FF0000"/>
                </a:solidFill>
                <a:latin typeface="Calibri"/>
                <a:ea typeface="Calibri"/>
                <a:cs typeface="Calibri"/>
                <a:sym typeface="Calibri"/>
              </a:rPr>
              <a:t>data</a:t>
            </a:r>
            <a:r>
              <a:rPr lang="en-IN" sz="2300" b="0" i="0" u="none" strike="noStrike" cap="none">
                <a:solidFill>
                  <a:srgbClr val="FF0000"/>
                </a:solidFill>
                <a:latin typeface="Calibri"/>
                <a:ea typeface="Calibri"/>
                <a:cs typeface="Calibri"/>
                <a:sym typeface="Calibri"/>
              </a:rPr>
              <a:t> that collectively carry a logical meaning.</a:t>
            </a:r>
            <a:endParaRPr sz="1100"/>
          </a:p>
          <a:p>
            <a:pPr marL="342900" marR="0" lvl="0" indent="-285750" algn="l" rtl="0">
              <a:lnSpc>
                <a:spcPct val="100000"/>
              </a:lnSpc>
              <a:spcBef>
                <a:spcPts val="640"/>
              </a:spcBef>
              <a:spcAft>
                <a:spcPts val="0"/>
              </a:spcAft>
              <a:buClr>
                <a:srgbClr val="FF0000"/>
              </a:buClr>
              <a:buSzPts val="2300"/>
              <a:buFont typeface="Arial"/>
              <a:buChar char="•"/>
            </a:pPr>
            <a:r>
              <a:rPr lang="en-IN" sz="2300" b="1" i="0" u="none" strike="noStrike" cap="none">
                <a:solidFill>
                  <a:srgbClr val="FF0000"/>
                </a:solidFill>
                <a:latin typeface="Calibri"/>
                <a:ea typeface="Calibri"/>
                <a:cs typeface="Calibri"/>
                <a:sym typeface="Calibri"/>
              </a:rPr>
              <a:t>KNOWLEDGE ?  </a:t>
            </a:r>
            <a:endParaRPr sz="11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1c4a31dd903_0_229"/>
          <p:cNvSpPr txBox="1">
            <a:spLocks noGrp="1"/>
          </p:cNvSpPr>
          <p:nvPr>
            <p:ph type="title"/>
          </p:nvPr>
        </p:nvSpPr>
        <p:spPr>
          <a:xfrm>
            <a:off x="1426464" y="484632"/>
            <a:ext cx="13411200" cy="1609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4400"/>
              <a:buFont typeface="Calibri"/>
              <a:buNone/>
            </a:pPr>
            <a:r>
              <a:rPr lang="en-IN" sz="4400" b="0" i="0" u="none">
                <a:solidFill>
                  <a:schemeClr val="dk1"/>
                </a:solidFill>
                <a:latin typeface="Calibri"/>
                <a:ea typeface="Calibri"/>
                <a:cs typeface="Calibri"/>
                <a:sym typeface="Calibri"/>
              </a:rPr>
              <a:t>Dataset and database</a:t>
            </a:r>
            <a:endParaRPr/>
          </a:p>
        </p:txBody>
      </p:sp>
      <p:sp>
        <p:nvSpPr>
          <p:cNvPr id="164" name="Google Shape;164;g1c4a31dd903_0_229"/>
          <p:cNvSpPr txBox="1">
            <a:spLocks noGrp="1"/>
          </p:cNvSpPr>
          <p:nvPr>
            <p:ph type="body" idx="1"/>
          </p:nvPr>
        </p:nvSpPr>
        <p:spPr>
          <a:xfrm>
            <a:off x="110548" y="1817725"/>
            <a:ext cx="11416500" cy="4050900"/>
          </a:xfrm>
          <a:prstGeom prst="rect">
            <a:avLst/>
          </a:prstGeom>
          <a:noFill/>
          <a:ln>
            <a:noFill/>
          </a:ln>
        </p:spPr>
        <p:txBody>
          <a:bodyPr spcFirstLastPara="1" wrap="square" lIns="91425" tIns="45700" rIns="91425" bIns="45700" anchor="t" anchorCtr="0">
            <a:noAutofit/>
          </a:bodyPr>
          <a:lstStyle/>
          <a:p>
            <a:pPr marL="342900" marR="0" lvl="0" indent="-292100" algn="l" rtl="0">
              <a:lnSpc>
                <a:spcPct val="100000"/>
              </a:lnSpc>
              <a:spcBef>
                <a:spcPts val="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A </a:t>
            </a:r>
            <a:r>
              <a:rPr lang="en-IN" sz="2400" b="0" i="0" u="none" strike="noStrike" cap="none">
                <a:solidFill>
                  <a:srgbClr val="00B0F0"/>
                </a:solidFill>
                <a:latin typeface="Calibri"/>
                <a:ea typeface="Calibri"/>
                <a:cs typeface="Calibri"/>
                <a:sym typeface="Calibri"/>
              </a:rPr>
              <a:t>dataset</a:t>
            </a:r>
            <a:r>
              <a:rPr lang="en-IN" sz="2400" b="0" i="0" u="none" strike="noStrike" cap="none">
                <a:solidFill>
                  <a:schemeClr val="dk1"/>
                </a:solidFill>
                <a:latin typeface="Calibri"/>
                <a:ea typeface="Calibri"/>
                <a:cs typeface="Calibri"/>
                <a:sym typeface="Calibri"/>
              </a:rPr>
              <a:t> is a structured collection of </a:t>
            </a:r>
            <a:r>
              <a:rPr lang="en-IN" sz="2400" b="1" i="0" u="none" strike="noStrike" cap="none">
                <a:solidFill>
                  <a:schemeClr val="dk1"/>
                </a:solidFill>
                <a:latin typeface="Calibri"/>
                <a:ea typeface="Calibri"/>
                <a:cs typeface="Calibri"/>
                <a:sym typeface="Calibri"/>
              </a:rPr>
              <a:t>data</a:t>
            </a:r>
            <a:r>
              <a:rPr lang="en-IN" sz="2400" b="0" i="0" u="none" strike="noStrike" cap="none">
                <a:solidFill>
                  <a:schemeClr val="dk1"/>
                </a:solidFill>
                <a:latin typeface="Calibri"/>
                <a:ea typeface="Calibri"/>
                <a:cs typeface="Calibri"/>
                <a:sym typeface="Calibri"/>
              </a:rPr>
              <a:t> generally associated </a:t>
            </a:r>
            <a:r>
              <a:rPr lang="en-IN" sz="2400" b="1" i="0" u="none" strike="noStrike" cap="none">
                <a:solidFill>
                  <a:schemeClr val="dk1"/>
                </a:solidFill>
                <a:latin typeface="Calibri"/>
                <a:ea typeface="Calibri"/>
                <a:cs typeface="Calibri"/>
                <a:sym typeface="Calibri"/>
              </a:rPr>
              <a:t>with a</a:t>
            </a:r>
            <a:r>
              <a:rPr lang="en-IN" sz="2400" b="0" i="0" u="none" strike="noStrike" cap="none">
                <a:solidFill>
                  <a:schemeClr val="dk1"/>
                </a:solidFill>
                <a:latin typeface="Calibri"/>
                <a:ea typeface="Calibri"/>
                <a:cs typeface="Calibri"/>
                <a:sym typeface="Calibri"/>
              </a:rPr>
              <a:t> unique body of work.</a:t>
            </a:r>
            <a:endParaRPr sz="1200"/>
          </a:p>
          <a:p>
            <a:pPr marL="342900" marR="0" lvl="0" indent="-292100" algn="l" rtl="0">
              <a:lnSpc>
                <a:spcPct val="100000"/>
              </a:lnSpc>
              <a:spcBef>
                <a:spcPts val="640"/>
              </a:spcBef>
              <a:spcAft>
                <a:spcPts val="0"/>
              </a:spcAft>
              <a:buClr>
                <a:schemeClr val="dk1"/>
              </a:buClr>
              <a:buSzPts val="2400"/>
              <a:buFont typeface="Arial"/>
              <a:buChar char="•"/>
            </a:pPr>
            <a:r>
              <a:rPr lang="en-IN" sz="2400" b="0" i="0" u="none" strike="noStrike" cap="none">
                <a:solidFill>
                  <a:schemeClr val="dk1"/>
                </a:solidFill>
                <a:latin typeface="Calibri"/>
                <a:ea typeface="Calibri"/>
                <a:cs typeface="Calibri"/>
                <a:sym typeface="Calibri"/>
              </a:rPr>
              <a:t> A </a:t>
            </a:r>
            <a:r>
              <a:rPr lang="en-IN" sz="2400" b="1" i="0" u="none" strike="noStrike" cap="none">
                <a:solidFill>
                  <a:schemeClr val="dk1"/>
                </a:solidFill>
                <a:latin typeface="Calibri"/>
                <a:ea typeface="Calibri"/>
                <a:cs typeface="Calibri"/>
                <a:sym typeface="Calibri"/>
              </a:rPr>
              <a:t>database</a:t>
            </a:r>
            <a:r>
              <a:rPr lang="en-IN" sz="2400" b="0" i="0" u="none" strike="noStrike" cap="none">
                <a:solidFill>
                  <a:schemeClr val="dk1"/>
                </a:solidFill>
                <a:latin typeface="Calibri"/>
                <a:ea typeface="Calibri"/>
                <a:cs typeface="Calibri"/>
                <a:sym typeface="Calibri"/>
              </a:rPr>
              <a:t> is an organized collection of </a:t>
            </a:r>
            <a:r>
              <a:rPr lang="en-IN" sz="2400" b="1" i="0" u="none" strike="noStrike" cap="none">
                <a:solidFill>
                  <a:schemeClr val="dk1"/>
                </a:solidFill>
                <a:latin typeface="Calibri"/>
                <a:ea typeface="Calibri"/>
                <a:cs typeface="Calibri"/>
                <a:sym typeface="Calibri"/>
              </a:rPr>
              <a:t>data</a:t>
            </a:r>
            <a:r>
              <a:rPr lang="en-IN" sz="2400" b="0" i="0" u="none" strike="noStrike" cap="none">
                <a:solidFill>
                  <a:schemeClr val="dk1"/>
                </a:solidFill>
                <a:latin typeface="Calibri"/>
                <a:ea typeface="Calibri"/>
                <a:cs typeface="Calibri"/>
                <a:sym typeface="Calibri"/>
              </a:rPr>
              <a:t> stored as multiple datasets</a:t>
            </a:r>
            <a:endParaRPr sz="12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1c4a31dd903_0_559"/>
          <p:cNvSpPr txBox="1">
            <a:spLocks noGrp="1"/>
          </p:cNvSpPr>
          <p:nvPr>
            <p:ph type="title"/>
          </p:nvPr>
        </p:nvSpPr>
        <p:spPr>
          <a:xfrm>
            <a:off x="1069848" y="484632"/>
            <a:ext cx="10058400" cy="1609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ANSWER THIS </a:t>
            </a:r>
            <a:endParaRPr/>
          </a:p>
        </p:txBody>
      </p:sp>
      <p:sp>
        <p:nvSpPr>
          <p:cNvPr id="170" name="Google Shape;170;g1c4a31dd903_0_559"/>
          <p:cNvSpPr txBox="1">
            <a:spLocks noGrp="1"/>
          </p:cNvSpPr>
          <p:nvPr>
            <p:ph type="body" idx="1"/>
          </p:nvPr>
        </p:nvSpPr>
        <p:spPr>
          <a:xfrm>
            <a:off x="1069848" y="2121408"/>
            <a:ext cx="10058400" cy="4050900"/>
          </a:xfrm>
          <a:prstGeom prst="rect">
            <a:avLst/>
          </a:prstGeom>
        </p:spPr>
        <p:txBody>
          <a:bodyPr spcFirstLastPara="1" wrap="square" lIns="91425" tIns="45700" rIns="91425" bIns="45700" anchor="t" anchorCtr="0">
            <a:normAutofit/>
          </a:bodyPr>
          <a:lstStyle/>
          <a:p>
            <a:pPr marL="0" lvl="0" indent="0" algn="l" rtl="0">
              <a:spcBef>
                <a:spcPts val="1200"/>
              </a:spcBef>
              <a:spcAft>
                <a:spcPts val="0"/>
              </a:spcAft>
              <a:buNone/>
            </a:pPr>
            <a:endParaRPr/>
          </a:p>
          <a:p>
            <a:pPr marL="0" lvl="0" indent="0" algn="l" rtl="0">
              <a:spcBef>
                <a:spcPts val="1200"/>
              </a:spcBef>
              <a:spcAft>
                <a:spcPts val="0"/>
              </a:spcAft>
              <a:buNone/>
            </a:pPr>
            <a:r>
              <a:rPr lang="en-IN"/>
              <a:t>    HOW MANY USERS ARE THERE ON FACEBOOK ?</a:t>
            </a:r>
            <a:endParaRPr/>
          </a:p>
          <a:p>
            <a:pPr marL="0" lvl="0" indent="0" algn="l" rtl="0">
              <a:spcBef>
                <a:spcPts val="1200"/>
              </a:spcBef>
              <a:spcAft>
                <a:spcPts val="0"/>
              </a:spcAft>
              <a:buNone/>
            </a:pPr>
            <a:r>
              <a:rPr lang="en-IN"/>
              <a:t>    HOW MUCH TIME WILL IT TAKE TO WATCH ALL VIDEOS ON YOUTUBE ?</a:t>
            </a:r>
            <a:endParaRPr/>
          </a:p>
          <a:p>
            <a:pPr marL="0" lvl="0" indent="0" algn="l" rtl="0">
              <a:spcBef>
                <a:spcPts val="1200"/>
              </a:spcBef>
              <a:spcAft>
                <a:spcPts val="0"/>
              </a:spcAft>
              <a:buNone/>
            </a:pPr>
            <a:r>
              <a:rPr lang="en-IN"/>
              <a:t>   HOW MANY TRANSACTION PER MINUTE ARE DONE ON AMAZON DURING   </a:t>
            </a:r>
            <a:endParaRPr/>
          </a:p>
          <a:p>
            <a:pPr marL="0" lvl="0" indent="0" algn="l" rtl="0">
              <a:spcBef>
                <a:spcPts val="1200"/>
              </a:spcBef>
              <a:spcAft>
                <a:spcPts val="0"/>
              </a:spcAft>
              <a:buNone/>
            </a:pPr>
            <a:r>
              <a:rPr lang="en-IN"/>
              <a:t>    DIWALI SALES ?</a:t>
            </a:r>
            <a:endParaRPr/>
          </a:p>
          <a:p>
            <a:pPr marL="0" lvl="0" indent="0" algn="l" rtl="0">
              <a:spcBef>
                <a:spcPts val="1200"/>
              </a:spcBef>
              <a:spcAft>
                <a:spcPts val="0"/>
              </a:spcAft>
              <a:buNone/>
            </a:pPr>
            <a:endParaRPr/>
          </a:p>
          <a:p>
            <a:pPr marL="0" lvl="0" indent="0" algn="l" rtl="0">
              <a:spcBef>
                <a:spcPts val="1200"/>
              </a:spcBef>
              <a:spcAft>
                <a:spcPts val="0"/>
              </a:spcAft>
              <a:buNone/>
            </a:pPr>
            <a:r>
              <a:rPr lang="en-IN"/>
              <a:t>DO WE HAVE INFINITE STORAGE ?</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ood Type">
  <a:themeElements>
    <a:clrScheme name="Wood Typ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980</Words>
  <Application>Microsoft Office PowerPoint</Application>
  <PresentationFormat>Widescreen</PresentationFormat>
  <Paragraphs>171</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Times New Roman</vt:lpstr>
      <vt:lpstr>Twentieth Century</vt:lpstr>
      <vt:lpstr>Rockwell</vt:lpstr>
      <vt:lpstr>Calibri</vt:lpstr>
      <vt:lpstr>Noto Sans Symbols</vt:lpstr>
      <vt:lpstr>Wood Type</vt:lpstr>
      <vt:lpstr>LECTURE 0</vt:lpstr>
      <vt:lpstr>HOURS AND CREDIT</vt:lpstr>
      <vt:lpstr>TEXT BOOK TO STUDY</vt:lpstr>
      <vt:lpstr>Text book and reference book</vt:lpstr>
      <vt:lpstr>Complete evaluation criteria for the course</vt:lpstr>
      <vt:lpstr>PowerPoint Presentation</vt:lpstr>
      <vt:lpstr>Difference Between Data and Information ? </vt:lpstr>
      <vt:lpstr>Dataset and database</vt:lpstr>
      <vt:lpstr>ANSWER THIS </vt:lpstr>
      <vt:lpstr>World is full of information</vt:lpstr>
      <vt:lpstr>PowerPoint Presentation</vt:lpstr>
      <vt:lpstr>Information systems</vt:lpstr>
      <vt:lpstr>PowerPoint Presentation</vt:lpstr>
      <vt:lpstr>PowerPoint Presentation</vt:lpstr>
      <vt:lpstr>Composition</vt:lpstr>
      <vt:lpstr>Data and information</vt:lpstr>
      <vt:lpstr>Database</vt:lpstr>
      <vt:lpstr>Database</vt:lpstr>
      <vt:lpstr>Introduction to DBMS</vt:lpstr>
      <vt:lpstr>PowerPoint Presentation</vt:lpstr>
      <vt:lpstr>PowerPoint Presentation</vt:lpstr>
      <vt:lpstr>Course Outcome</vt:lpstr>
      <vt:lpstr>PowerPoint Presentation</vt:lpstr>
      <vt:lpstr>PowerPoint Presentation</vt:lpstr>
      <vt:lpstr>PowerPoint Presentation</vt:lpstr>
      <vt:lpstr>UNIT 1: INTRODUCTION TO DATABASES</vt:lpstr>
      <vt:lpstr>ABOUT DATABASE!</vt:lpstr>
      <vt:lpstr>DATABASE MANAGEMENT SYSTEM</vt:lpstr>
      <vt:lpstr>IS EXCEL A DATABASE?</vt:lpstr>
      <vt:lpstr>PowerPoint Presentation</vt:lpstr>
      <vt:lpstr>UNIT 2: RELATIONAL QUERY LANGUAGES</vt:lpstr>
      <vt:lpstr>SQL</vt:lpstr>
      <vt:lpstr>ALSO SQL !!</vt:lpstr>
      <vt:lpstr>WHICH DATABASES USE SQL?</vt:lpstr>
      <vt:lpstr>UNIT 3: RELATIONAL DATABASE DESIGN</vt:lpstr>
      <vt:lpstr>UNIT 4: DATABASE TRANSACTION PROCESSING</vt:lpstr>
      <vt:lpstr>DON’T WORRY! ACID PROPERTIES SAVE THAT</vt:lpstr>
      <vt:lpstr>UNIT 5: PROGRAMMING CONSTRUCTS IN DATABASES</vt:lpstr>
      <vt:lpstr>UNIT 6: FILE ORGANIZATION AND TRENDS IN DATABASES </vt:lpstr>
      <vt:lpstr>PowerPoint Presentation</vt:lpstr>
      <vt:lpstr>NOSQL- NOT ONLY SQL</vt:lpstr>
      <vt:lpstr>MOOCs or Industry certification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0</dc:title>
  <dc:creator>Sandeep Kaur</dc:creator>
  <cp:lastModifiedBy>Dell</cp:lastModifiedBy>
  <cp:revision>6</cp:revision>
  <dcterms:created xsi:type="dcterms:W3CDTF">2019-07-27T07:30:06Z</dcterms:created>
  <dcterms:modified xsi:type="dcterms:W3CDTF">2023-01-19T04:36:16Z</dcterms:modified>
</cp:coreProperties>
</file>